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98" r:id="rId3"/>
    <p:sldId id="309" r:id="rId4"/>
    <p:sldId id="258" r:id="rId5"/>
    <p:sldId id="260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57717-2BA5-4363-9B27-188F10F67B7F}" v="53" dt="2025-08-07T04:55:02.02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85984" autoAdjust="0"/>
  </p:normalViewPr>
  <p:slideViewPr>
    <p:cSldViewPr snapToGrid="0">
      <p:cViewPr varScale="1">
        <p:scale>
          <a:sx n="79" d="100"/>
          <a:sy n="79" d="100"/>
        </p:scale>
        <p:origin x="52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 Sharma" userId="5165b7d65d0687d4" providerId="LiveId" clId="{2A057717-2BA5-4363-9B27-188F10F67B7F}"/>
    <pc:docChg chg="undo custSel addSld delSld modSld sldOrd">
      <pc:chgData name="Akshay Sharma" userId="5165b7d65d0687d4" providerId="LiveId" clId="{2A057717-2BA5-4363-9B27-188F10F67B7F}" dt="2025-08-07T04:55:02.029" v="255"/>
      <pc:docMkLst>
        <pc:docMk/>
      </pc:docMkLst>
      <pc:sldChg chg="addSp delSp modSp mod modTransition modMedia delAnim modAnim">
        <pc:chgData name="Akshay Sharma" userId="5165b7d65d0687d4" providerId="LiveId" clId="{2A057717-2BA5-4363-9B27-188F10F67B7F}" dt="2025-08-07T04:55:02.029" v="255"/>
        <pc:sldMkLst>
          <pc:docMk/>
          <pc:sldMk cId="1282554661" sldId="256"/>
        </pc:sldMkLst>
        <pc:spChg chg="mod">
          <ac:chgData name="Akshay Sharma" userId="5165b7d65d0687d4" providerId="LiveId" clId="{2A057717-2BA5-4363-9B27-188F10F67B7F}" dt="2025-08-05T05:11:59.779" v="142" actId="26606"/>
          <ac:spMkLst>
            <pc:docMk/>
            <pc:sldMk cId="1282554661" sldId="256"/>
            <ac:spMk id="2" creationId="{2E179AEC-DE13-725D-DBD2-9F1BCB375D4F}"/>
          </ac:spMkLst>
        </pc:spChg>
        <pc:spChg chg="add">
          <ac:chgData name="Akshay Sharma" userId="5165b7d65d0687d4" providerId="LiveId" clId="{2A057717-2BA5-4363-9B27-188F10F67B7F}" dt="2025-08-05T05:11:59.779" v="142" actId="26606"/>
          <ac:spMkLst>
            <pc:docMk/>
            <pc:sldMk cId="1282554661" sldId="256"/>
            <ac:spMk id="41" creationId="{BC88933B-CFB2-4662-9CA9-2C1E08385BA5}"/>
          </ac:spMkLst>
        </pc:spChg>
        <pc:spChg chg="add">
          <ac:chgData name="Akshay Sharma" userId="5165b7d65d0687d4" providerId="LiveId" clId="{2A057717-2BA5-4363-9B27-188F10F67B7F}" dt="2025-08-05T05:11:59.779" v="142" actId="26606"/>
          <ac:spMkLst>
            <pc:docMk/>
            <pc:sldMk cId="1282554661" sldId="256"/>
            <ac:spMk id="42" creationId="{F909EEE1-52DB-4A86-AFCE-CCE9041848D1}"/>
          </ac:spMkLst>
        </pc:spChg>
        <pc:picChg chg="add del mod">
          <ac:chgData name="Akshay Sharma" userId="5165b7d65d0687d4" providerId="LiveId" clId="{2A057717-2BA5-4363-9B27-188F10F67B7F}" dt="2025-08-07T04:44:23.944" v="254"/>
          <ac:picMkLst>
            <pc:docMk/>
            <pc:sldMk cId="1282554661" sldId="256"/>
            <ac:picMk id="6" creationId="{0A282AD4-0658-B424-6A32-2116F895886C}"/>
          </ac:picMkLst>
        </pc:picChg>
        <pc:picChg chg="add del mod ord">
          <ac:chgData name="Akshay Sharma" userId="5165b7d65d0687d4" providerId="LiveId" clId="{2A057717-2BA5-4363-9B27-188F10F67B7F}" dt="2025-08-07T04:55:02.029" v="255"/>
          <ac:picMkLst>
            <pc:docMk/>
            <pc:sldMk cId="1282554661" sldId="256"/>
            <ac:picMk id="7" creationId="{572CBBBA-28CE-8195-53FB-03B6CFFAE71A}"/>
          </ac:picMkLst>
        </pc:pic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1282554661" sldId="256"/>
            <ac:picMk id="8" creationId="{2C1AF655-EAFD-0B2E-F3BE-8C995E029382}"/>
          </ac:picMkLst>
        </pc:picChg>
        <pc:picChg chg="add">
          <ac:chgData name="Akshay Sharma" userId="5165b7d65d0687d4" providerId="LiveId" clId="{2A057717-2BA5-4363-9B27-188F10F67B7F}" dt="2025-08-05T05:11:59.779" v="142" actId="26606"/>
          <ac:picMkLst>
            <pc:docMk/>
            <pc:sldMk cId="1282554661" sldId="256"/>
            <ac:picMk id="43" creationId="{24E27C34-2923-F734-4B72-68D13D5E08B1}"/>
          </ac:picMkLst>
        </pc:picChg>
      </pc:sldChg>
      <pc:sldChg chg="addSp delSp modSp mod modTransition modAnim">
        <pc:chgData name="Akshay Sharma" userId="5165b7d65d0687d4" providerId="LiveId" clId="{2A057717-2BA5-4363-9B27-188F10F67B7F}" dt="2025-08-07T04:55:02.029" v="255"/>
        <pc:sldMkLst>
          <pc:docMk/>
          <pc:sldMk cId="2555558823" sldId="258"/>
        </pc:sldMkLst>
        <pc:spChg chg="mod">
          <ac:chgData name="Akshay Sharma" userId="5165b7d65d0687d4" providerId="LiveId" clId="{2A057717-2BA5-4363-9B27-188F10F67B7F}" dt="2025-08-05T05:12:19.617" v="143" actId="26606"/>
          <ac:spMkLst>
            <pc:docMk/>
            <pc:sldMk cId="2555558823" sldId="258"/>
            <ac:spMk id="2" creationId="{0853C84C-FAA1-7995-1A19-AF405D58D341}"/>
          </ac:spMkLst>
        </pc:spChg>
        <pc:spChg chg="mod">
          <ac:chgData name="Akshay Sharma" userId="5165b7d65d0687d4" providerId="LiveId" clId="{2A057717-2BA5-4363-9B27-188F10F67B7F}" dt="2025-08-05T05:18:35.049" v="181" actId="255"/>
          <ac:spMkLst>
            <pc:docMk/>
            <pc:sldMk cId="2555558823" sldId="258"/>
            <ac:spMk id="3" creationId="{AC46B5FA-C982-B33F-8967-74BB29CA9338}"/>
          </ac:spMkLst>
        </pc:spChg>
        <pc:spChg chg="add">
          <ac:chgData name="Akshay Sharma" userId="5165b7d65d0687d4" providerId="LiveId" clId="{2A057717-2BA5-4363-9B27-188F10F67B7F}" dt="2025-08-05T05:18:27.159" v="180" actId="26606"/>
          <ac:spMkLst>
            <pc:docMk/>
            <pc:sldMk cId="2555558823" sldId="258"/>
            <ac:spMk id="47" creationId="{5B8092E2-D77A-4CE6-BB2D-6269784456A0}"/>
          </ac:spMkLst>
        </pc:spChg>
        <pc:spChg chg="add">
          <ac:chgData name="Akshay Sharma" userId="5165b7d65d0687d4" providerId="LiveId" clId="{2A057717-2BA5-4363-9B27-188F10F67B7F}" dt="2025-08-05T05:18:27.159" v="180" actId="26606"/>
          <ac:spMkLst>
            <pc:docMk/>
            <pc:sldMk cId="2555558823" sldId="258"/>
            <ac:spMk id="49" creationId="{D02CD835-4B0F-45D6-9B85-B049A1005789}"/>
          </ac:spMkLst>
        </pc:spChg>
        <pc:picChg chg="add del mod">
          <ac:chgData name="Akshay Sharma" userId="5165b7d65d0687d4" providerId="LiveId" clId="{2A057717-2BA5-4363-9B27-188F10F67B7F}" dt="2025-08-07T04:43:11.466" v="248"/>
          <ac:picMkLst>
            <pc:docMk/>
            <pc:sldMk cId="2555558823" sldId="258"/>
            <ac:picMk id="5" creationId="{D3440109-88E4-7940-AF1F-9DE6FC8190D3}"/>
          </ac:picMkLst>
        </pc:picChg>
        <pc:picChg chg="add del mod ord">
          <ac:chgData name="Akshay Sharma" userId="5165b7d65d0687d4" providerId="LiveId" clId="{2A057717-2BA5-4363-9B27-188F10F67B7F}" dt="2025-08-07T04:44:13.614" v="249"/>
          <ac:picMkLst>
            <pc:docMk/>
            <pc:sldMk cId="2555558823" sldId="258"/>
            <ac:picMk id="8" creationId="{B6262594-2824-A0EE-CEC0-79366C2BF746}"/>
          </ac:picMkLst>
        </pc:picChg>
        <pc:picChg chg="add del mod">
          <ac:chgData name="Akshay Sharma" userId="5165b7d65d0687d4" providerId="LiveId" clId="{2A057717-2BA5-4363-9B27-188F10F67B7F}" dt="2025-08-07T04:44:23.944" v="254"/>
          <ac:picMkLst>
            <pc:docMk/>
            <pc:sldMk cId="2555558823" sldId="258"/>
            <ac:picMk id="9" creationId="{58E7F026-3FC4-CF51-C28B-976CFE1AE8CE}"/>
          </ac:picMkLst>
        </pc:picChg>
        <pc:picChg chg="add del mod ord">
          <ac:chgData name="Akshay Sharma" userId="5165b7d65d0687d4" providerId="LiveId" clId="{2A057717-2BA5-4363-9B27-188F10F67B7F}" dt="2025-08-07T04:55:02.029" v="255"/>
          <ac:picMkLst>
            <pc:docMk/>
            <pc:sldMk cId="2555558823" sldId="258"/>
            <ac:picMk id="12" creationId="{6F064626-E313-F19A-28C2-22D153CD040F}"/>
          </ac:picMkLst>
        </pc:pic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2555558823" sldId="258"/>
            <ac:picMk id="13" creationId="{9F9D5C82-78FE-B0E6-4743-DB31CEE75C7F}"/>
          </ac:picMkLst>
        </pc:picChg>
        <pc:picChg chg="add del">
          <ac:chgData name="Akshay Sharma" userId="5165b7d65d0687d4" providerId="LiveId" clId="{2A057717-2BA5-4363-9B27-188F10F67B7F}" dt="2025-08-05T05:24:37.020" v="221" actId="478"/>
          <ac:picMkLst>
            <pc:docMk/>
            <pc:sldMk cId="2555558823" sldId="258"/>
            <ac:picMk id="43" creationId="{4BA73737-9F85-6BD5-2738-CD3A156D61FE}"/>
          </ac:picMkLst>
        </pc:picChg>
        <pc:cxnChg chg="add">
          <ac:chgData name="Akshay Sharma" userId="5165b7d65d0687d4" providerId="LiveId" clId="{2A057717-2BA5-4363-9B27-188F10F67B7F}" dt="2025-08-05T05:18:27.159" v="180" actId="26606"/>
          <ac:cxnSpMkLst>
            <pc:docMk/>
            <pc:sldMk cId="2555558823" sldId="258"/>
            <ac:cxnSpMk id="51" creationId="{7971A1EC-5980-40B2-973F-0D3D6630DBE1}"/>
          </ac:cxnSpMkLst>
        </pc:cxnChg>
        <pc:cxnChg chg="add">
          <ac:chgData name="Akshay Sharma" userId="5165b7d65d0687d4" providerId="LiveId" clId="{2A057717-2BA5-4363-9B27-188F10F67B7F}" dt="2025-08-05T05:18:27.159" v="180" actId="26606"/>
          <ac:cxnSpMkLst>
            <pc:docMk/>
            <pc:sldMk cId="2555558823" sldId="258"/>
            <ac:cxnSpMk id="57" creationId="{C4595B06-EDA5-4E45-BED4-7891E7E0CD4D}"/>
          </ac:cxnSpMkLst>
        </pc:cxnChg>
        <pc:cxnChg chg="add">
          <ac:chgData name="Akshay Sharma" userId="5165b7d65d0687d4" providerId="LiveId" clId="{2A057717-2BA5-4363-9B27-188F10F67B7F}" dt="2025-08-05T05:18:27.159" v="180" actId="26606"/>
          <ac:cxnSpMkLst>
            <pc:docMk/>
            <pc:sldMk cId="2555558823" sldId="258"/>
            <ac:cxnSpMk id="59" creationId="{D79C9A5D-F572-476A-99A9-700077150BB3}"/>
          </ac:cxnSpMkLst>
        </pc:cxnChg>
      </pc:sldChg>
      <pc:sldChg chg="addSp delSp modSp mod modTransition">
        <pc:chgData name="Akshay Sharma" userId="5165b7d65d0687d4" providerId="LiveId" clId="{2A057717-2BA5-4363-9B27-188F10F67B7F}" dt="2025-08-07T04:55:02.029" v="255"/>
        <pc:sldMkLst>
          <pc:docMk/>
          <pc:sldMk cId="792748619" sldId="260"/>
        </pc:sldMkLst>
        <pc:spChg chg="mod">
          <ac:chgData name="Akshay Sharma" userId="5165b7d65d0687d4" providerId="LiveId" clId="{2A057717-2BA5-4363-9B27-188F10F67B7F}" dt="2025-08-05T05:13:09.794" v="145" actId="26606"/>
          <ac:spMkLst>
            <pc:docMk/>
            <pc:sldMk cId="792748619" sldId="260"/>
            <ac:spMk id="2" creationId="{970D4967-A01C-ACCA-C3BA-171B3D0779D8}"/>
          </ac:spMkLst>
        </pc:spChg>
        <pc:spChg chg="del mod">
          <ac:chgData name="Akshay Sharma" userId="5165b7d65d0687d4" providerId="LiveId" clId="{2A057717-2BA5-4363-9B27-188F10F67B7F}" dt="2025-08-06T04:15:07.651" v="245" actId="26606"/>
          <ac:spMkLst>
            <pc:docMk/>
            <pc:sldMk cId="792748619" sldId="260"/>
            <ac:spMk id="3" creationId="{76215C64-6FDB-5641-10F7-B92AFA6C194E}"/>
          </ac:spMkLst>
        </pc:spChg>
        <pc:spChg chg="add">
          <ac:chgData name="Akshay Sharma" userId="5165b7d65d0687d4" providerId="LiveId" clId="{2A057717-2BA5-4363-9B27-188F10F67B7F}" dt="2025-08-05T05:19:06.404" v="183" actId="26606"/>
          <ac:spMkLst>
            <pc:docMk/>
            <pc:sldMk cId="792748619" sldId="260"/>
            <ac:spMk id="47" creationId="{5B8092E2-D77A-4CE6-BB2D-6269784456A0}"/>
          </ac:spMkLst>
        </pc:spChg>
        <pc:spChg chg="add">
          <ac:chgData name="Akshay Sharma" userId="5165b7d65d0687d4" providerId="LiveId" clId="{2A057717-2BA5-4363-9B27-188F10F67B7F}" dt="2025-08-05T05:19:06.404" v="183" actId="26606"/>
          <ac:spMkLst>
            <pc:docMk/>
            <pc:sldMk cId="792748619" sldId="260"/>
            <ac:spMk id="49" creationId="{D02CD835-4B0F-45D6-9B85-B049A1005789}"/>
          </ac:spMkLst>
        </pc:spChg>
        <pc:graphicFrameChg chg="add">
          <ac:chgData name="Akshay Sharma" userId="5165b7d65d0687d4" providerId="LiveId" clId="{2A057717-2BA5-4363-9B27-188F10F67B7F}" dt="2025-08-06T04:15:07.651" v="245" actId="26606"/>
          <ac:graphicFrameMkLst>
            <pc:docMk/>
            <pc:sldMk cId="792748619" sldId="260"/>
            <ac:graphicFrameMk id="63" creationId="{3ED7AFA4-821F-B68E-434C-C8932F82C3FD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792748619" sldId="260"/>
            <ac:picMk id="4" creationId="{31D78C04-025E-E584-CDC4-B2CDFD67D667}"/>
          </ac:picMkLst>
        </pc:picChg>
        <pc:picChg chg="add">
          <ac:chgData name="Akshay Sharma" userId="5165b7d65d0687d4" providerId="LiveId" clId="{2A057717-2BA5-4363-9B27-188F10F67B7F}" dt="2025-08-05T05:19:06.404" v="183" actId="26606"/>
          <ac:picMkLst>
            <pc:docMk/>
            <pc:sldMk cId="792748619" sldId="260"/>
            <ac:picMk id="43" creationId="{F205CD9A-D1F5-8074-5C5D-0E5AB36B591D}"/>
          </ac:picMkLst>
        </pc:picChg>
        <pc:cxnChg chg="add">
          <ac:chgData name="Akshay Sharma" userId="5165b7d65d0687d4" providerId="LiveId" clId="{2A057717-2BA5-4363-9B27-188F10F67B7F}" dt="2025-08-05T05:19:06.404" v="183" actId="26606"/>
          <ac:cxnSpMkLst>
            <pc:docMk/>
            <pc:sldMk cId="792748619" sldId="260"/>
            <ac:cxnSpMk id="55" creationId="{7D02BE56-7EB5-4E62-B6E2-1C49E470A964}"/>
          </ac:cxnSpMkLst>
        </pc:cxnChg>
        <pc:cxnChg chg="add">
          <ac:chgData name="Akshay Sharma" userId="5165b7d65d0687d4" providerId="LiveId" clId="{2A057717-2BA5-4363-9B27-188F10F67B7F}" dt="2025-08-05T05:19:06.404" v="183" actId="26606"/>
          <ac:cxnSpMkLst>
            <pc:docMk/>
            <pc:sldMk cId="792748619" sldId="260"/>
            <ac:cxnSpMk id="57" creationId="{C4595B06-EDA5-4E45-BED4-7891E7E0CD4D}"/>
          </ac:cxnSpMkLst>
        </pc:cxnChg>
        <pc:cxnChg chg="add">
          <ac:chgData name="Akshay Sharma" userId="5165b7d65d0687d4" providerId="LiveId" clId="{2A057717-2BA5-4363-9B27-188F10F67B7F}" dt="2025-08-05T05:19:06.404" v="183" actId="26606"/>
          <ac:cxnSpMkLst>
            <pc:docMk/>
            <pc:sldMk cId="792748619" sldId="260"/>
            <ac:cxnSpMk id="59" creationId="{D79C9A5D-F572-476A-99A9-700077150BB3}"/>
          </ac:cxnSpMkLst>
        </pc:cxnChg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213386688" sldId="263"/>
        </pc:sldMkLst>
      </pc:sldChg>
      <pc:sldChg chg="addSp delSp modSp mod modTransition">
        <pc:chgData name="Akshay Sharma" userId="5165b7d65d0687d4" providerId="LiveId" clId="{2A057717-2BA5-4363-9B27-188F10F67B7F}" dt="2025-08-07T04:55:02.029" v="255"/>
        <pc:sldMkLst>
          <pc:docMk/>
          <pc:sldMk cId="3025021362" sldId="278"/>
        </pc:sldMkLst>
        <pc:spChg chg="mod">
          <ac:chgData name="Akshay Sharma" userId="5165b7d65d0687d4" providerId="LiveId" clId="{2A057717-2BA5-4363-9B27-188F10F67B7F}" dt="2025-08-05T05:14:23.571" v="154" actId="26606"/>
          <ac:spMkLst>
            <pc:docMk/>
            <pc:sldMk cId="3025021362" sldId="278"/>
            <ac:spMk id="2" creationId="{4166B705-9751-E661-0A79-E79FE2CCED22}"/>
          </ac:spMkLst>
        </pc:spChg>
        <pc:spChg chg="mod">
          <ac:chgData name="Akshay Sharma" userId="5165b7d65d0687d4" providerId="LiveId" clId="{2A057717-2BA5-4363-9B27-188F10F67B7F}" dt="2025-08-05T05:14:23.571" v="154" actId="26606"/>
          <ac:spMkLst>
            <pc:docMk/>
            <pc:sldMk cId="3025021362" sldId="278"/>
            <ac:spMk id="3" creationId="{68F38679-6E94-5788-EF2B-75501CE7EB2A}"/>
          </ac:spMkLst>
        </pc:spChg>
        <pc:spChg chg="add">
          <ac:chgData name="Akshay Sharma" userId="5165b7d65d0687d4" providerId="LiveId" clId="{2A057717-2BA5-4363-9B27-188F10F67B7F}" dt="2025-08-05T05:14:23.571" v="154" actId="26606"/>
          <ac:spMkLst>
            <pc:docMk/>
            <pc:sldMk cId="3025021362" sldId="278"/>
            <ac:spMk id="20" creationId="{8B2BAECB-35E2-4DD9-8B8C-22D215DD0C10}"/>
          </ac:spMkLst>
        </pc:sp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3025021362" sldId="278"/>
            <ac:picMk id="5" creationId="{07EAE500-E123-7CB9-89A3-76E68A805DB0}"/>
          </ac:picMkLst>
        </pc:picChg>
        <pc:picChg chg="add">
          <ac:chgData name="Akshay Sharma" userId="5165b7d65d0687d4" providerId="LiveId" clId="{2A057717-2BA5-4363-9B27-188F10F67B7F}" dt="2025-08-05T05:14:23.571" v="154" actId="26606"/>
          <ac:picMkLst>
            <pc:docMk/>
            <pc:sldMk cId="3025021362" sldId="278"/>
            <ac:picMk id="16" creationId="{BF505E4D-944C-38F7-706F-743DD56FEC3D}"/>
          </ac:picMkLst>
        </pc:picChg>
        <pc:cxnChg chg="add">
          <ac:chgData name="Akshay Sharma" userId="5165b7d65d0687d4" providerId="LiveId" clId="{2A057717-2BA5-4363-9B27-188F10F67B7F}" dt="2025-08-05T05:14:23.571" v="154" actId="26606"/>
          <ac:cxnSpMkLst>
            <pc:docMk/>
            <pc:sldMk cId="3025021362" sldId="278"/>
            <ac:cxnSpMk id="22" creationId="{13AC671C-E66F-43C5-A66A-C477339DD232}"/>
          </ac:cxnSpMkLst>
        </pc:cxnChg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2836648118" sldId="279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842651368" sldId="280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4197706982" sldId="281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2236825580" sldId="282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2550416322" sldId="283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688659406" sldId="284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397444132" sldId="285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176148159" sldId="286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441555332" sldId="287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738223312" sldId="288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224017549" sldId="289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4055712053" sldId="290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315153836" sldId="291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453533197" sldId="292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474779411" sldId="293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2759894062" sldId="294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122862048" sldId="295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971608848" sldId="296"/>
        </pc:sldMkLst>
      </pc:sldChg>
      <pc:sldChg chg="del">
        <pc:chgData name="Akshay Sharma" userId="5165b7d65d0687d4" providerId="LiveId" clId="{2A057717-2BA5-4363-9B27-188F10F67B7F}" dt="2025-08-05T05:02:05.640" v="48" actId="47"/>
        <pc:sldMkLst>
          <pc:docMk/>
          <pc:sldMk cId="3927522059" sldId="297"/>
        </pc:sldMkLst>
      </pc:sldChg>
      <pc:sldChg chg="addSp delSp modSp mod modTransition modAnim">
        <pc:chgData name="Akshay Sharma" userId="5165b7d65d0687d4" providerId="LiveId" clId="{2A057717-2BA5-4363-9B27-188F10F67B7F}" dt="2025-08-07T04:55:02.029" v="255"/>
        <pc:sldMkLst>
          <pc:docMk/>
          <pc:sldMk cId="1824860138" sldId="298"/>
        </pc:sldMkLst>
        <pc:spChg chg="mod">
          <ac:chgData name="Akshay Sharma" userId="5165b7d65d0687d4" providerId="LiveId" clId="{2A057717-2BA5-4363-9B27-188F10F67B7F}" dt="2025-08-05T05:23:28.592" v="215" actId="26606"/>
          <ac:spMkLst>
            <pc:docMk/>
            <pc:sldMk cId="1824860138" sldId="298"/>
            <ac:spMk id="2" creationId="{394965FE-61BE-6F50-DB7C-B6E585669036}"/>
          </ac:spMkLst>
        </pc:spChg>
        <pc:spChg chg="add">
          <ac:chgData name="Akshay Sharma" userId="5165b7d65d0687d4" providerId="LiveId" clId="{2A057717-2BA5-4363-9B27-188F10F67B7F}" dt="2025-08-05T05:23:28.592" v="215" actId="26606"/>
          <ac:spMkLst>
            <pc:docMk/>
            <pc:sldMk cId="1824860138" sldId="298"/>
            <ac:spMk id="25" creationId="{A6CA7A60-8DF8-4B78-BFE3-B372B90AB9F5}"/>
          </ac:spMkLst>
        </pc:spChg>
        <pc:spChg chg="add">
          <ac:chgData name="Akshay Sharma" userId="5165b7d65d0687d4" providerId="LiveId" clId="{2A057717-2BA5-4363-9B27-188F10F67B7F}" dt="2025-08-05T05:23:28.592" v="215" actId="26606"/>
          <ac:spMkLst>
            <pc:docMk/>
            <pc:sldMk cId="1824860138" sldId="298"/>
            <ac:spMk id="27" creationId="{FF4BD241-F172-410B-B0DE-9D7344B35BA6}"/>
          </ac:spMkLst>
        </pc:spChg>
        <pc:graphicFrameChg chg="add">
          <ac:chgData name="Akshay Sharma" userId="5165b7d65d0687d4" providerId="LiveId" clId="{2A057717-2BA5-4363-9B27-188F10F67B7F}" dt="2025-08-05T05:23:28.592" v="215" actId="26606"/>
          <ac:graphicFrameMkLst>
            <pc:docMk/>
            <pc:sldMk cId="1824860138" sldId="298"/>
            <ac:graphicFrameMk id="21" creationId="{1A28080C-3A21-1DDB-DC3F-FC73EAA4988C}"/>
          </ac:graphicFrameMkLst>
        </pc:graphicFrameChg>
        <pc:picChg chg="add del mod">
          <ac:chgData name="Akshay Sharma" userId="5165b7d65d0687d4" providerId="LiveId" clId="{2A057717-2BA5-4363-9B27-188F10F67B7F}" dt="2025-08-07T04:44:23.944" v="254"/>
          <ac:picMkLst>
            <pc:docMk/>
            <pc:sldMk cId="1824860138" sldId="298"/>
            <ac:picMk id="5" creationId="{26D6ADEE-406B-E579-573A-A5F3314C9005}"/>
          </ac:picMkLst>
        </pc:picChg>
        <pc:picChg chg="add del mod ord">
          <ac:chgData name="Akshay Sharma" userId="5165b7d65d0687d4" providerId="LiveId" clId="{2A057717-2BA5-4363-9B27-188F10F67B7F}" dt="2025-08-07T04:55:02.029" v="255"/>
          <ac:picMkLst>
            <pc:docMk/>
            <pc:sldMk cId="1824860138" sldId="298"/>
            <ac:picMk id="6" creationId="{47A412A4-8085-B523-6D2D-1064FEBEDE3F}"/>
          </ac:picMkLst>
        </pc:pic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1824860138" sldId="298"/>
            <ac:picMk id="7" creationId="{A9D36C77-877E-F8F1-B7F5-4BF4936BDAE3}"/>
          </ac:picMkLst>
        </pc:picChg>
        <pc:cxnChg chg="add">
          <ac:chgData name="Akshay Sharma" userId="5165b7d65d0687d4" providerId="LiveId" clId="{2A057717-2BA5-4363-9B27-188F10F67B7F}" dt="2025-08-05T05:23:28.592" v="215" actId="26606"/>
          <ac:cxnSpMkLst>
            <pc:docMk/>
            <pc:sldMk cId="1824860138" sldId="298"/>
            <ac:cxnSpMk id="29" creationId="{F1CEFB97-33B1-4F90-A6B8-EAA26EEA1E7E}"/>
          </ac:cxnSpMkLst>
        </pc:cxnChg>
      </pc:sldChg>
      <pc:sldChg chg="addSp delSp modSp add mod modTransition setBg delDesignElem">
        <pc:chgData name="Akshay Sharma" userId="5165b7d65d0687d4" providerId="LiveId" clId="{2A057717-2BA5-4363-9B27-188F10F67B7F}" dt="2025-08-07T04:55:02.029" v="255"/>
        <pc:sldMkLst>
          <pc:docMk/>
          <pc:sldMk cId="1245198839" sldId="299"/>
        </pc:sldMkLst>
        <pc:spChg chg="mod">
          <ac:chgData name="Akshay Sharma" userId="5165b7d65d0687d4" providerId="LiveId" clId="{2A057717-2BA5-4363-9B27-188F10F67B7F}" dt="2025-08-05T05:13:24.831" v="146" actId="26606"/>
          <ac:spMkLst>
            <pc:docMk/>
            <pc:sldMk cId="1245198839" sldId="299"/>
            <ac:spMk id="2" creationId="{33B5C4C4-11B0-E2A4-E810-07E6146807EF}"/>
          </ac:spMkLst>
        </pc:spChg>
        <pc:spChg chg="mod">
          <ac:chgData name="Akshay Sharma" userId="5165b7d65d0687d4" providerId="LiveId" clId="{2A057717-2BA5-4363-9B27-188F10F67B7F}" dt="2025-08-05T05:13:24.831" v="146" actId="26606"/>
          <ac:spMkLst>
            <pc:docMk/>
            <pc:sldMk cId="1245198839" sldId="299"/>
            <ac:spMk id="3" creationId="{D345F49D-909B-3F33-E04E-7F53124BED4C}"/>
          </ac:spMkLst>
        </pc:spChg>
        <pc:spChg chg="add">
          <ac:chgData name="Akshay Sharma" userId="5165b7d65d0687d4" providerId="LiveId" clId="{2A057717-2BA5-4363-9B27-188F10F67B7F}" dt="2025-08-05T05:14:53.170" v="156" actId="26606"/>
          <ac:spMkLst>
            <pc:docMk/>
            <pc:sldMk cId="1245198839" sldId="299"/>
            <ac:spMk id="41" creationId="{5B8092E2-D77A-4CE6-BB2D-6269784456A0}"/>
          </ac:spMkLst>
        </pc:spChg>
        <pc:spChg chg="add">
          <ac:chgData name="Akshay Sharma" userId="5165b7d65d0687d4" providerId="LiveId" clId="{2A057717-2BA5-4363-9B27-188F10F67B7F}" dt="2025-08-05T05:14:53.170" v="156" actId="26606"/>
          <ac:spMkLst>
            <pc:docMk/>
            <pc:sldMk cId="1245198839" sldId="299"/>
            <ac:spMk id="43" creationId="{D02CD835-4B0F-45D6-9B85-B049A1005789}"/>
          </ac:spMkLst>
        </pc:sp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1245198839" sldId="299"/>
            <ac:picMk id="5" creationId="{EA827432-73E0-CEDE-51B1-356A5C6D2BC0}"/>
          </ac:picMkLst>
        </pc:picChg>
        <pc:picChg chg="add">
          <ac:chgData name="Akshay Sharma" userId="5165b7d65d0687d4" providerId="LiveId" clId="{2A057717-2BA5-4363-9B27-188F10F67B7F}" dt="2025-08-05T05:14:53.170" v="156" actId="26606"/>
          <ac:picMkLst>
            <pc:docMk/>
            <pc:sldMk cId="1245198839" sldId="299"/>
            <ac:picMk id="37" creationId="{F8FE7878-C636-7FFC-0BD7-C93346655D45}"/>
          </ac:picMkLst>
        </pc:picChg>
        <pc:cxnChg chg="add">
          <ac:chgData name="Akshay Sharma" userId="5165b7d65d0687d4" providerId="LiveId" clId="{2A057717-2BA5-4363-9B27-188F10F67B7F}" dt="2025-08-05T05:14:53.170" v="156" actId="26606"/>
          <ac:cxnSpMkLst>
            <pc:docMk/>
            <pc:sldMk cId="1245198839" sldId="299"/>
            <ac:cxnSpMk id="45" creationId="{7971A1EC-5980-40B2-973F-0D3D6630DBE1}"/>
          </ac:cxnSpMkLst>
        </pc:cxnChg>
        <pc:cxnChg chg="add">
          <ac:chgData name="Akshay Sharma" userId="5165b7d65d0687d4" providerId="LiveId" clId="{2A057717-2BA5-4363-9B27-188F10F67B7F}" dt="2025-08-05T05:14:53.170" v="156" actId="26606"/>
          <ac:cxnSpMkLst>
            <pc:docMk/>
            <pc:sldMk cId="1245198839" sldId="299"/>
            <ac:cxnSpMk id="47" creationId="{B0049A56-C4C2-4C0F-9F4F-D0E34391D968}"/>
          </ac:cxnSpMkLst>
        </pc:cxnChg>
        <pc:cxnChg chg="add">
          <ac:chgData name="Akshay Sharma" userId="5165b7d65d0687d4" providerId="LiveId" clId="{2A057717-2BA5-4363-9B27-188F10F67B7F}" dt="2025-08-05T05:14:53.170" v="156" actId="26606"/>
          <ac:cxnSpMkLst>
            <pc:docMk/>
            <pc:sldMk cId="1245198839" sldId="299"/>
            <ac:cxnSpMk id="49" creationId="{7D02BE56-7EB5-4E62-B6E2-1C49E470A964}"/>
          </ac:cxnSpMkLst>
        </pc:cxn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969204381" sldId="300"/>
        </pc:sldMkLst>
        <pc:spChg chg="mod">
          <ac:chgData name="Akshay Sharma" userId="5165b7d65d0687d4" providerId="LiveId" clId="{2A057717-2BA5-4363-9B27-188F10F67B7F}" dt="2025-08-05T05:16:11.668" v="160" actId="26606"/>
          <ac:spMkLst>
            <pc:docMk/>
            <pc:sldMk cId="969204381" sldId="300"/>
            <ac:spMk id="2" creationId="{4C880C77-0F83-2CA7-49CE-9B73315B1B5D}"/>
          </ac:spMkLst>
        </pc:spChg>
        <pc:spChg chg="add">
          <ac:chgData name="Akshay Sharma" userId="5165b7d65d0687d4" providerId="LiveId" clId="{2A057717-2BA5-4363-9B27-188F10F67B7F}" dt="2025-08-05T05:16:11.668" v="160" actId="26606"/>
          <ac:spMkLst>
            <pc:docMk/>
            <pc:sldMk cId="969204381" sldId="300"/>
            <ac:spMk id="41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6:11.668" v="160" actId="26606"/>
          <ac:spMkLst>
            <pc:docMk/>
            <pc:sldMk cId="969204381" sldId="300"/>
            <ac:spMk id="43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6:11.668" v="160" actId="26606"/>
          <ac:graphicFrameMkLst>
            <pc:docMk/>
            <pc:sldMk cId="969204381" sldId="300"/>
            <ac:graphicFrameMk id="39" creationId="{E764DD27-3C6C-EC50-5F27-25ACCFAE9348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969204381" sldId="300"/>
            <ac:picMk id="4" creationId="{7144D977-DD5E-E113-4B2A-FAA0E317F4F4}"/>
          </ac:picMkLst>
        </pc:picChg>
        <pc:cxnChg chg="add">
          <ac:chgData name="Akshay Sharma" userId="5165b7d65d0687d4" providerId="LiveId" clId="{2A057717-2BA5-4363-9B27-188F10F67B7F}" dt="2025-08-05T05:16:11.668" v="160" actId="26606"/>
          <ac:cxnSpMkLst>
            <pc:docMk/>
            <pc:sldMk cId="969204381" sldId="300"/>
            <ac:cxnSpMk id="45" creationId="{CED23ACC-C318-4DEB-B776-570408C7FBA0}"/>
          </ac:cxnSpMkLst>
        </pc:cxn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3561924006" sldId="301"/>
        </pc:sldMkLst>
        <pc:spChg chg="mod">
          <ac:chgData name="Akshay Sharma" userId="5165b7d65d0687d4" providerId="LiveId" clId="{2A057717-2BA5-4363-9B27-188F10F67B7F}" dt="2025-08-05T05:16:34.524" v="164" actId="26606"/>
          <ac:spMkLst>
            <pc:docMk/>
            <pc:sldMk cId="3561924006" sldId="301"/>
            <ac:spMk id="2" creationId="{CEA94566-D0B7-A2EE-EF89-4AE48A9F2798}"/>
          </ac:spMkLst>
        </pc:spChg>
        <pc:spChg chg="add">
          <ac:chgData name="Akshay Sharma" userId="5165b7d65d0687d4" providerId="LiveId" clId="{2A057717-2BA5-4363-9B27-188F10F67B7F}" dt="2025-08-05T05:16:34.524" v="164" actId="26606"/>
          <ac:spMkLst>
            <pc:docMk/>
            <pc:sldMk cId="3561924006" sldId="301"/>
            <ac:spMk id="49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6:34.524" v="164" actId="26606"/>
          <ac:spMkLst>
            <pc:docMk/>
            <pc:sldMk cId="3561924006" sldId="301"/>
            <ac:spMk id="50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6:34.524" v="164" actId="26606"/>
          <ac:graphicFrameMkLst>
            <pc:docMk/>
            <pc:sldMk cId="3561924006" sldId="301"/>
            <ac:graphicFrameMk id="53" creationId="{46E96043-A017-8666-CEC1-3F70DD043E58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3561924006" sldId="301"/>
            <ac:picMk id="4" creationId="{194E4FAA-023C-116B-65FE-80EF51355E95}"/>
          </ac:picMkLst>
        </pc:pic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348463069" sldId="302"/>
        </pc:sldMkLst>
        <pc:spChg chg="mod">
          <ac:chgData name="Akshay Sharma" userId="5165b7d65d0687d4" providerId="LiveId" clId="{2A057717-2BA5-4363-9B27-188F10F67B7F}" dt="2025-08-05T05:27:59.570" v="237" actId="26606"/>
          <ac:spMkLst>
            <pc:docMk/>
            <pc:sldMk cId="348463069" sldId="302"/>
            <ac:spMk id="2" creationId="{2132879F-1594-D92E-9BD4-B9C39DCB3028}"/>
          </ac:spMkLst>
        </pc:spChg>
        <pc:spChg chg="add">
          <ac:chgData name="Akshay Sharma" userId="5165b7d65d0687d4" providerId="LiveId" clId="{2A057717-2BA5-4363-9B27-188F10F67B7F}" dt="2025-08-05T05:27:59.570" v="237" actId="26606"/>
          <ac:spMkLst>
            <pc:docMk/>
            <pc:sldMk cId="348463069" sldId="302"/>
            <ac:spMk id="40" creationId="{052B717E-679E-41A4-B95A-8F7DFAD3FA30}"/>
          </ac:spMkLst>
        </pc:spChg>
        <pc:spChg chg="add">
          <ac:chgData name="Akshay Sharma" userId="5165b7d65d0687d4" providerId="LiveId" clId="{2A057717-2BA5-4363-9B27-188F10F67B7F}" dt="2025-08-05T05:27:59.570" v="237" actId="26606"/>
          <ac:spMkLst>
            <pc:docMk/>
            <pc:sldMk cId="348463069" sldId="302"/>
            <ac:spMk id="42" creationId="{0B0EB278-F8C7-43AD-BCE2-A2F4D98C499D}"/>
          </ac:spMkLst>
        </pc:spChg>
        <pc:graphicFrameChg chg="add del mod ord modGraphic">
          <ac:chgData name="Akshay Sharma" userId="5165b7d65d0687d4" providerId="LiveId" clId="{2A057717-2BA5-4363-9B27-188F10F67B7F}" dt="2025-08-05T05:27:59.570" v="237" actId="26606"/>
          <ac:graphicFrameMkLst>
            <pc:docMk/>
            <pc:sldMk cId="348463069" sldId="302"/>
            <ac:graphicFrameMk id="4" creationId="{9AF4CD32-62BE-75B1-0685-E823FC45880D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348463069" sldId="302"/>
            <ac:picMk id="5" creationId="{717F93E0-10F6-9FDD-15FE-EBC0D12E7D6B}"/>
          </ac:picMkLst>
        </pc:picChg>
        <pc:cxnChg chg="add">
          <ac:chgData name="Akshay Sharma" userId="5165b7d65d0687d4" providerId="LiveId" clId="{2A057717-2BA5-4363-9B27-188F10F67B7F}" dt="2025-08-05T05:27:59.570" v="237" actId="26606"/>
          <ac:cxnSpMkLst>
            <pc:docMk/>
            <pc:sldMk cId="348463069" sldId="302"/>
            <ac:cxnSpMk id="28" creationId="{DC1E3AB1-2A8C-4607-9FAE-D8BDB280FE1A}"/>
          </ac:cxnSpMkLst>
        </pc:cxnChg>
        <pc:cxnChg chg="add">
          <ac:chgData name="Akshay Sharma" userId="5165b7d65d0687d4" providerId="LiveId" clId="{2A057717-2BA5-4363-9B27-188F10F67B7F}" dt="2025-08-05T05:27:59.570" v="237" actId="26606"/>
          <ac:cxnSpMkLst>
            <pc:docMk/>
            <pc:sldMk cId="348463069" sldId="302"/>
            <ac:cxnSpMk id="46" creationId="{B186F20B-6445-4368-B022-F9EABF15AE19}"/>
          </ac:cxnSpMkLst>
        </pc:cxnChg>
        <pc:cxnChg chg="add">
          <ac:chgData name="Akshay Sharma" userId="5165b7d65d0687d4" providerId="LiveId" clId="{2A057717-2BA5-4363-9B27-188F10F67B7F}" dt="2025-08-05T05:27:59.570" v="237" actId="26606"/>
          <ac:cxnSpMkLst>
            <pc:docMk/>
            <pc:sldMk cId="348463069" sldId="302"/>
            <ac:cxnSpMk id="48" creationId="{99F97BBF-9EBF-4BEE-B39C-E6C666941D8D}"/>
          </ac:cxnSpMkLst>
        </pc:cxn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497857065" sldId="303"/>
        </pc:sldMkLst>
        <pc:spChg chg="mod">
          <ac:chgData name="Akshay Sharma" userId="5165b7d65d0687d4" providerId="LiveId" clId="{2A057717-2BA5-4363-9B27-188F10F67B7F}" dt="2025-08-05T05:16:48.867" v="166" actId="26606"/>
          <ac:spMkLst>
            <pc:docMk/>
            <pc:sldMk cId="497857065" sldId="303"/>
            <ac:spMk id="2" creationId="{F3DC5C75-21A1-6957-0C87-BD2814E7A372}"/>
          </ac:spMkLst>
        </pc:spChg>
        <pc:spChg chg="add">
          <ac:chgData name="Akshay Sharma" userId="5165b7d65d0687d4" providerId="LiveId" clId="{2A057717-2BA5-4363-9B27-188F10F67B7F}" dt="2025-08-05T05:16:48.867" v="166" actId="26606"/>
          <ac:spMkLst>
            <pc:docMk/>
            <pc:sldMk cId="497857065" sldId="303"/>
            <ac:spMk id="41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6:48.867" v="166" actId="26606"/>
          <ac:spMkLst>
            <pc:docMk/>
            <pc:sldMk cId="497857065" sldId="303"/>
            <ac:spMk id="43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6:48.867" v="166" actId="26606"/>
          <ac:graphicFrameMkLst>
            <pc:docMk/>
            <pc:sldMk cId="497857065" sldId="303"/>
            <ac:graphicFrameMk id="37" creationId="{DFBFDB9B-F61D-A128-0C17-0EA693B7F9C3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497857065" sldId="303"/>
            <ac:picMk id="4" creationId="{8217EFCD-8747-C166-F052-E4844776E0C8}"/>
          </ac:picMkLst>
        </pc:picChg>
        <pc:cxnChg chg="add">
          <ac:chgData name="Akshay Sharma" userId="5165b7d65d0687d4" providerId="LiveId" clId="{2A057717-2BA5-4363-9B27-188F10F67B7F}" dt="2025-08-05T05:16:48.867" v="166" actId="26606"/>
          <ac:cxnSpMkLst>
            <pc:docMk/>
            <pc:sldMk cId="497857065" sldId="303"/>
            <ac:cxnSpMk id="45" creationId="{CED23ACC-C318-4DEB-B776-570408C7FBA0}"/>
          </ac:cxnSpMkLst>
        </pc:cxn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1009335849" sldId="304"/>
        </pc:sldMkLst>
        <pc:spChg chg="mod">
          <ac:chgData name="Akshay Sharma" userId="5165b7d65d0687d4" providerId="LiveId" clId="{2A057717-2BA5-4363-9B27-188F10F67B7F}" dt="2025-08-05T05:28:57.403" v="242" actId="26606"/>
          <ac:spMkLst>
            <pc:docMk/>
            <pc:sldMk cId="1009335849" sldId="304"/>
            <ac:spMk id="2" creationId="{465A684A-F72F-A151-017C-D80368F903F1}"/>
          </ac:spMkLst>
        </pc:spChg>
        <pc:spChg chg="add mod">
          <ac:chgData name="Akshay Sharma" userId="5165b7d65d0687d4" providerId="LiveId" clId="{2A057717-2BA5-4363-9B27-188F10F67B7F}" dt="2025-08-05T05:29:04.983" v="243" actId="33524"/>
          <ac:spMkLst>
            <pc:docMk/>
            <pc:sldMk cId="1009335849" sldId="304"/>
            <ac:spMk id="10" creationId="{44452855-53E5-FAD7-79C8-3180524C0D85}"/>
          </ac:spMkLst>
        </pc:spChg>
        <pc:spChg chg="add">
          <ac:chgData name="Akshay Sharma" userId="5165b7d65d0687d4" providerId="LiveId" clId="{2A057717-2BA5-4363-9B27-188F10F67B7F}" dt="2025-08-05T05:28:57.403" v="242" actId="26606"/>
          <ac:spMkLst>
            <pc:docMk/>
            <pc:sldMk cId="1009335849" sldId="304"/>
            <ac:spMk id="24" creationId="{21FBE127-D2A6-4FA3-A6B9-B8FD1DE4BE39}"/>
          </ac:spMkLst>
        </pc:spChg>
        <pc:graphicFrameChg chg="add mod ord modGraphic">
          <ac:chgData name="Akshay Sharma" userId="5165b7d65d0687d4" providerId="LiveId" clId="{2A057717-2BA5-4363-9B27-188F10F67B7F}" dt="2025-08-05T05:28:57.403" v="242" actId="26606"/>
          <ac:graphicFrameMkLst>
            <pc:docMk/>
            <pc:sldMk cId="1009335849" sldId="304"/>
            <ac:graphicFrameMk id="4" creationId="{0BCB8844-C1B7-3B13-6184-6CE528EBF1B1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1009335849" sldId="304"/>
            <ac:picMk id="5" creationId="{B6BC8189-7D4D-2CA6-CEA6-D772AF2FEEC1}"/>
          </ac:picMkLst>
        </pc:picChg>
        <pc:cxnChg chg="add">
          <ac:chgData name="Akshay Sharma" userId="5165b7d65d0687d4" providerId="LiveId" clId="{2A057717-2BA5-4363-9B27-188F10F67B7F}" dt="2025-08-05T05:28:57.403" v="242" actId="26606"/>
          <ac:cxnSpMkLst>
            <pc:docMk/>
            <pc:sldMk cId="1009335849" sldId="304"/>
            <ac:cxnSpMk id="26" creationId="{DDD9C044-4B08-47CC-852C-B22B09675A8C}"/>
          </ac:cxnSpMkLst>
        </pc:cxnChg>
        <pc:cxnChg chg="add">
          <ac:chgData name="Akshay Sharma" userId="5165b7d65d0687d4" providerId="LiveId" clId="{2A057717-2BA5-4363-9B27-188F10F67B7F}" dt="2025-08-05T05:28:57.403" v="242" actId="26606"/>
          <ac:cxnSpMkLst>
            <pc:docMk/>
            <pc:sldMk cId="1009335849" sldId="304"/>
            <ac:cxnSpMk id="30" creationId="{D292DBC3-1A72-41ED-8432-D0D64FD63148}"/>
          </ac:cxnSpMkLst>
        </pc:cxnChg>
        <pc:cxnChg chg="add">
          <ac:chgData name="Akshay Sharma" userId="5165b7d65d0687d4" providerId="LiveId" clId="{2A057717-2BA5-4363-9B27-188F10F67B7F}" dt="2025-08-05T05:28:57.403" v="242" actId="26606"/>
          <ac:cxnSpMkLst>
            <pc:docMk/>
            <pc:sldMk cId="1009335849" sldId="304"/>
            <ac:cxnSpMk id="32" creationId="{99309E4A-5F81-4CAB-B5DB-AB4EB90C7126}"/>
          </ac:cxnSpMkLst>
        </pc:cxnChg>
      </pc:sldChg>
      <pc:sldChg chg="addSp delSp modSp add mod ord modTransition setBg">
        <pc:chgData name="Akshay Sharma" userId="5165b7d65d0687d4" providerId="LiveId" clId="{2A057717-2BA5-4363-9B27-188F10F67B7F}" dt="2025-08-07T04:55:02.029" v="255"/>
        <pc:sldMkLst>
          <pc:docMk/>
          <pc:sldMk cId="2095886347" sldId="305"/>
        </pc:sldMkLst>
        <pc:spChg chg="mod">
          <ac:chgData name="Akshay Sharma" userId="5165b7d65d0687d4" providerId="LiveId" clId="{2A057717-2BA5-4363-9B27-188F10F67B7F}" dt="2025-08-05T05:17:06.321" v="168" actId="26606"/>
          <ac:spMkLst>
            <pc:docMk/>
            <pc:sldMk cId="2095886347" sldId="305"/>
            <ac:spMk id="2" creationId="{7D11F1E8-AFB3-E812-D607-B32D3F376F1D}"/>
          </ac:spMkLst>
        </pc:spChg>
        <pc:spChg chg="add">
          <ac:chgData name="Akshay Sharma" userId="5165b7d65d0687d4" providerId="LiveId" clId="{2A057717-2BA5-4363-9B27-188F10F67B7F}" dt="2025-08-05T05:17:06.321" v="168" actId="26606"/>
          <ac:spMkLst>
            <pc:docMk/>
            <pc:sldMk cId="2095886347" sldId="305"/>
            <ac:spMk id="41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7:06.321" v="168" actId="26606"/>
          <ac:spMkLst>
            <pc:docMk/>
            <pc:sldMk cId="2095886347" sldId="305"/>
            <ac:spMk id="43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7:06.321" v="168" actId="26606"/>
          <ac:graphicFrameMkLst>
            <pc:docMk/>
            <pc:sldMk cId="2095886347" sldId="305"/>
            <ac:graphicFrameMk id="37" creationId="{5E5F5FD1-63FF-5F0B-423A-00CEFEE632DB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2095886347" sldId="305"/>
            <ac:picMk id="4" creationId="{FC290121-D9C5-B10E-FDF5-82C04E170DFC}"/>
          </ac:picMkLst>
        </pc:picChg>
        <pc:cxnChg chg="add">
          <ac:chgData name="Akshay Sharma" userId="5165b7d65d0687d4" providerId="LiveId" clId="{2A057717-2BA5-4363-9B27-188F10F67B7F}" dt="2025-08-05T05:17:06.321" v="168" actId="26606"/>
          <ac:cxnSpMkLst>
            <pc:docMk/>
            <pc:sldMk cId="2095886347" sldId="305"/>
            <ac:cxnSpMk id="45" creationId="{CED23ACC-C318-4DEB-B776-570408C7FBA0}"/>
          </ac:cxnSpMkLst>
        </pc:cxnChg>
        <pc:cxnChg chg="add">
          <ac:chgData name="Akshay Sharma" userId="5165b7d65d0687d4" providerId="LiveId" clId="{2A057717-2BA5-4363-9B27-188F10F67B7F}" dt="2025-08-05T05:17:06.321" v="168" actId="26606"/>
          <ac:cxnSpMkLst>
            <pc:docMk/>
            <pc:sldMk cId="2095886347" sldId="305"/>
            <ac:cxnSpMk id="47" creationId="{C5D9BE15-6B66-4F4C-B41A-B2A4C304902F}"/>
          </ac:cxnSpMkLst>
        </pc:cxn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3062098117" sldId="306"/>
        </pc:sldMkLst>
        <pc:spChg chg="mod">
          <ac:chgData name="Akshay Sharma" userId="5165b7d65d0687d4" providerId="LiveId" clId="{2A057717-2BA5-4363-9B27-188F10F67B7F}" dt="2025-08-05T05:17:30.191" v="174" actId="26606"/>
          <ac:spMkLst>
            <pc:docMk/>
            <pc:sldMk cId="3062098117" sldId="306"/>
            <ac:spMk id="2" creationId="{0D8AE71E-B04B-860B-CA88-E24AB29AB2E6}"/>
          </ac:spMkLst>
        </pc:spChg>
        <pc:spChg chg="add">
          <ac:chgData name="Akshay Sharma" userId="5165b7d65d0687d4" providerId="LiveId" clId="{2A057717-2BA5-4363-9B27-188F10F67B7F}" dt="2025-08-05T05:17:30.191" v="174" actId="26606"/>
          <ac:spMkLst>
            <pc:docMk/>
            <pc:sldMk cId="3062098117" sldId="306"/>
            <ac:spMk id="55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7:30.191" v="174" actId="26606"/>
          <ac:spMkLst>
            <pc:docMk/>
            <pc:sldMk cId="3062098117" sldId="306"/>
            <ac:spMk id="56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7:30.191" v="174" actId="26606"/>
          <ac:graphicFrameMkLst>
            <pc:docMk/>
            <pc:sldMk cId="3062098117" sldId="306"/>
            <ac:graphicFrameMk id="59" creationId="{934AC8E1-31CB-2F4F-AAF1-C0FD00A80923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3062098117" sldId="306"/>
            <ac:picMk id="4" creationId="{2E26803F-492A-94C3-7B96-58509399218A}"/>
          </ac:picMkLst>
        </pc:pic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2806741604" sldId="307"/>
        </pc:sldMkLst>
        <pc:spChg chg="mod">
          <ac:chgData name="Akshay Sharma" userId="5165b7d65d0687d4" providerId="LiveId" clId="{2A057717-2BA5-4363-9B27-188F10F67B7F}" dt="2025-08-05T05:17:37.974" v="176" actId="26606"/>
          <ac:spMkLst>
            <pc:docMk/>
            <pc:sldMk cId="2806741604" sldId="307"/>
            <ac:spMk id="2" creationId="{B0DCAFFF-4D89-768F-8712-3297E96B60D4}"/>
          </ac:spMkLst>
        </pc:spChg>
        <pc:spChg chg="add">
          <ac:chgData name="Akshay Sharma" userId="5165b7d65d0687d4" providerId="LiveId" clId="{2A057717-2BA5-4363-9B27-188F10F67B7F}" dt="2025-08-05T05:17:37.974" v="176" actId="26606"/>
          <ac:spMkLst>
            <pc:docMk/>
            <pc:sldMk cId="2806741604" sldId="307"/>
            <ac:spMk id="41" creationId="{75A5BB70-1673-4097-A7F8-BCF5F4F19B52}"/>
          </ac:spMkLst>
        </pc:spChg>
        <pc:spChg chg="add">
          <ac:chgData name="Akshay Sharma" userId="5165b7d65d0687d4" providerId="LiveId" clId="{2A057717-2BA5-4363-9B27-188F10F67B7F}" dt="2025-08-05T05:17:37.974" v="176" actId="26606"/>
          <ac:spMkLst>
            <pc:docMk/>
            <pc:sldMk cId="2806741604" sldId="307"/>
            <ac:spMk id="43" creationId="{7AA72C55-67D2-47FE-9C0B-01A954C8BF4B}"/>
          </ac:spMkLst>
        </pc:spChg>
        <pc:graphicFrameChg chg="add">
          <ac:chgData name="Akshay Sharma" userId="5165b7d65d0687d4" providerId="LiveId" clId="{2A057717-2BA5-4363-9B27-188F10F67B7F}" dt="2025-08-05T05:17:37.974" v="176" actId="26606"/>
          <ac:graphicFrameMkLst>
            <pc:docMk/>
            <pc:sldMk cId="2806741604" sldId="307"/>
            <ac:graphicFrameMk id="37" creationId="{A1283AA3-080B-7826-2403-81146C315D9A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2806741604" sldId="307"/>
            <ac:picMk id="4" creationId="{DE44EA95-FC83-4956-4108-2196D972CD7A}"/>
          </ac:picMkLst>
        </pc:picChg>
      </pc:sldChg>
      <pc:sldChg chg="addSp delSp modSp add mod modTransition setBg">
        <pc:chgData name="Akshay Sharma" userId="5165b7d65d0687d4" providerId="LiveId" clId="{2A057717-2BA5-4363-9B27-188F10F67B7F}" dt="2025-08-07T04:55:02.029" v="255"/>
        <pc:sldMkLst>
          <pc:docMk/>
          <pc:sldMk cId="686209728" sldId="308"/>
        </pc:sldMkLst>
        <pc:spChg chg="mod">
          <ac:chgData name="Akshay Sharma" userId="5165b7d65d0687d4" providerId="LiveId" clId="{2A057717-2BA5-4363-9B27-188F10F67B7F}" dt="2025-08-05T05:17:49.821" v="178" actId="26606"/>
          <ac:spMkLst>
            <pc:docMk/>
            <pc:sldMk cId="686209728" sldId="308"/>
            <ac:spMk id="2" creationId="{326E6C12-F549-E681-788B-6103B7E9277A}"/>
          </ac:spMkLst>
        </pc:spChg>
        <pc:spChg chg="add">
          <ac:chgData name="Akshay Sharma" userId="5165b7d65d0687d4" providerId="LiveId" clId="{2A057717-2BA5-4363-9B27-188F10F67B7F}" dt="2025-08-05T05:17:49.821" v="178" actId="26606"/>
          <ac:spMkLst>
            <pc:docMk/>
            <pc:sldMk cId="686209728" sldId="308"/>
            <ac:spMk id="41" creationId="{03F1FC93-1440-4B98-BEA3-8750A194972A}"/>
          </ac:spMkLst>
        </pc:spChg>
        <pc:graphicFrameChg chg="add">
          <ac:chgData name="Akshay Sharma" userId="5165b7d65d0687d4" providerId="LiveId" clId="{2A057717-2BA5-4363-9B27-188F10F67B7F}" dt="2025-08-05T05:17:49.821" v="178" actId="26606"/>
          <ac:graphicFrameMkLst>
            <pc:docMk/>
            <pc:sldMk cId="686209728" sldId="308"/>
            <ac:graphicFrameMk id="37" creationId="{CBFBBDA3-2628-19DD-43B1-1F34C2285660}"/>
          </ac:graphicFrameMkLst>
        </pc:graphicFrame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686209728" sldId="308"/>
            <ac:picMk id="4" creationId="{22302713-050A-3F7C-EA29-3B5FA6CC1267}"/>
          </ac:picMkLst>
        </pc:picChg>
        <pc:cxnChg chg="add">
          <ac:chgData name="Akshay Sharma" userId="5165b7d65d0687d4" providerId="LiveId" clId="{2A057717-2BA5-4363-9B27-188F10F67B7F}" dt="2025-08-05T05:17:49.821" v="178" actId="26606"/>
          <ac:cxnSpMkLst>
            <pc:docMk/>
            <pc:sldMk cId="686209728" sldId="308"/>
            <ac:cxnSpMk id="43" creationId="{EE8097BD-3640-487B-BBD8-EE139DA0A603}"/>
          </ac:cxnSpMkLst>
        </pc:cxnChg>
      </pc:sldChg>
      <pc:sldChg chg="addSp delSp modSp add mod modTransition setBg modAnim delDesignElem">
        <pc:chgData name="Akshay Sharma" userId="5165b7d65d0687d4" providerId="LiveId" clId="{2A057717-2BA5-4363-9B27-188F10F67B7F}" dt="2025-08-07T04:55:02.029" v="255"/>
        <pc:sldMkLst>
          <pc:docMk/>
          <pc:sldMk cId="1049189499" sldId="309"/>
        </pc:sldMkLst>
        <pc:spChg chg="mod">
          <ac:chgData name="Akshay Sharma" userId="5165b7d65d0687d4" providerId="LiveId" clId="{2A057717-2BA5-4363-9B27-188F10F67B7F}" dt="2025-08-06T04:14:34.095" v="244" actId="255"/>
          <ac:spMkLst>
            <pc:docMk/>
            <pc:sldMk cId="1049189499" sldId="309"/>
            <ac:spMk id="2" creationId="{4B08FC3A-D291-ED5C-C0A4-5ACD1C38E64F}"/>
          </ac:spMkLst>
        </pc:spChg>
        <pc:spChg chg="add">
          <ac:chgData name="Akshay Sharma" userId="5165b7d65d0687d4" providerId="LiveId" clId="{2A057717-2BA5-4363-9B27-188F10F67B7F}" dt="2025-08-05T05:24:08.694" v="219" actId="26606"/>
          <ac:spMkLst>
            <pc:docMk/>
            <pc:sldMk cId="1049189499" sldId="309"/>
            <ac:spMk id="18" creationId="{A6CA7A60-8DF8-4B78-BFE3-B372B90AB9F5}"/>
          </ac:spMkLst>
        </pc:spChg>
        <pc:spChg chg="add">
          <ac:chgData name="Akshay Sharma" userId="5165b7d65d0687d4" providerId="LiveId" clId="{2A057717-2BA5-4363-9B27-188F10F67B7F}" dt="2025-08-05T05:24:08.694" v="219" actId="26606"/>
          <ac:spMkLst>
            <pc:docMk/>
            <pc:sldMk cId="1049189499" sldId="309"/>
            <ac:spMk id="20" creationId="{469A5737-8D36-4BF8-AC7D-2AA2B6B633CA}"/>
          </ac:spMkLst>
        </pc:spChg>
        <pc:graphicFrameChg chg="add">
          <ac:chgData name="Akshay Sharma" userId="5165b7d65d0687d4" providerId="LiveId" clId="{2A057717-2BA5-4363-9B27-188F10F67B7F}" dt="2025-08-05T05:24:08.694" v="219" actId="26606"/>
          <ac:graphicFrameMkLst>
            <pc:docMk/>
            <pc:sldMk cId="1049189499" sldId="309"/>
            <ac:graphicFrameMk id="23" creationId="{F7A7785D-6FE5-6F27-F61E-8570FE04001A}"/>
          </ac:graphicFrameMkLst>
        </pc:graphicFrameChg>
        <pc:picChg chg="add del mod">
          <ac:chgData name="Akshay Sharma" userId="5165b7d65d0687d4" providerId="LiveId" clId="{2A057717-2BA5-4363-9B27-188F10F67B7F}" dt="2025-08-07T04:44:23.944" v="254"/>
          <ac:picMkLst>
            <pc:docMk/>
            <pc:sldMk cId="1049189499" sldId="309"/>
            <ac:picMk id="4" creationId="{DF4C6819-D297-99E9-27FA-99F54AA3FCF7}"/>
          </ac:picMkLst>
        </pc:picChg>
        <pc:picChg chg="add del mod ord">
          <ac:chgData name="Akshay Sharma" userId="5165b7d65d0687d4" providerId="LiveId" clId="{2A057717-2BA5-4363-9B27-188F10F67B7F}" dt="2025-08-07T04:55:02.029" v="255"/>
          <ac:picMkLst>
            <pc:docMk/>
            <pc:sldMk cId="1049189499" sldId="309"/>
            <ac:picMk id="5" creationId="{01EE8D00-A1C9-A69E-F741-02DA7E7A5655}"/>
          </ac:picMkLst>
        </pc:picChg>
        <pc:picChg chg="add mod">
          <ac:chgData name="Akshay Sharma" userId="5165b7d65d0687d4" providerId="LiveId" clId="{2A057717-2BA5-4363-9B27-188F10F67B7F}" dt="2025-08-07T04:55:02.029" v="255"/>
          <ac:picMkLst>
            <pc:docMk/>
            <pc:sldMk cId="1049189499" sldId="309"/>
            <ac:picMk id="6" creationId="{3EBF9A9C-B5FA-2BB0-C2EB-6DB9DD5A0FF5}"/>
          </ac:picMkLst>
        </pc:picChg>
        <pc:cxnChg chg="add">
          <ac:chgData name="Akshay Sharma" userId="5165b7d65d0687d4" providerId="LiveId" clId="{2A057717-2BA5-4363-9B27-188F10F67B7F}" dt="2025-08-05T05:24:08.694" v="219" actId="26606"/>
          <ac:cxnSpMkLst>
            <pc:docMk/>
            <pc:sldMk cId="1049189499" sldId="309"/>
            <ac:cxnSpMk id="21" creationId="{72ECE8B0-6962-4F5B-830A-E8F8F97267E0}"/>
          </ac:cxnSpMkLst>
        </pc:cxnChg>
        <pc:cxnChg chg="add">
          <ac:chgData name="Akshay Sharma" userId="5165b7d65d0687d4" providerId="LiveId" clId="{2A057717-2BA5-4363-9B27-188F10F67B7F}" dt="2025-08-05T05:24:08.694" v="219" actId="26606"/>
          <ac:cxnSpMkLst>
            <pc:docMk/>
            <pc:sldMk cId="1049189499" sldId="309"/>
            <ac:cxnSpMk id="22" creationId="{FEAF673E-0279-495F-A8A9-F84D0AB5A491}"/>
          </ac:cxnSpMkLst>
        </pc:cxnChg>
      </pc:sldChg>
      <pc:sldChg chg="addSp modSp add del mod setBg">
        <pc:chgData name="Akshay Sharma" userId="5165b7d65d0687d4" providerId="LiveId" clId="{2A057717-2BA5-4363-9B27-188F10F67B7F}" dt="2025-08-05T05:21:29.546" v="189" actId="47"/>
        <pc:sldMkLst>
          <pc:docMk/>
          <pc:sldMk cId="2943046371" sldId="30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942EB0-AAA5-4236-B1F0-C6215942A3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C2B084-D34E-4F0E-B2E6-771455A6046A}">
      <dgm:prSet/>
      <dgm:spPr/>
      <dgm:t>
        <a:bodyPr/>
        <a:lstStyle/>
        <a:p>
          <a:r>
            <a:rPr lang="en-US" b="1"/>
            <a:t>Subtitle:</a:t>
          </a:r>
          <a:r>
            <a:rPr lang="en-US"/>
            <a:t> DSC630 Final Project</a:t>
          </a:r>
        </a:p>
      </dgm:t>
    </dgm:pt>
    <dgm:pt modelId="{B368424B-BD5C-4432-B9DC-406958F80E7C}" type="parTrans" cxnId="{BE67109B-CB94-4D79-9D46-C2D51AB972AE}">
      <dgm:prSet/>
      <dgm:spPr/>
      <dgm:t>
        <a:bodyPr/>
        <a:lstStyle/>
        <a:p>
          <a:endParaRPr lang="en-US"/>
        </a:p>
      </dgm:t>
    </dgm:pt>
    <dgm:pt modelId="{902535E6-B422-48E4-BED2-6129E671F7A5}" type="sibTrans" cxnId="{BE67109B-CB94-4D79-9D46-C2D51AB972AE}">
      <dgm:prSet/>
      <dgm:spPr/>
      <dgm:t>
        <a:bodyPr/>
        <a:lstStyle/>
        <a:p>
          <a:endParaRPr lang="en-US"/>
        </a:p>
      </dgm:t>
    </dgm:pt>
    <dgm:pt modelId="{9D4E36BC-E9C3-4174-835B-09515CDF85AB}">
      <dgm:prSet/>
      <dgm:spPr/>
      <dgm:t>
        <a:bodyPr/>
        <a:lstStyle/>
        <a:p>
          <a:r>
            <a:rPr lang="en-US" b="1"/>
            <a:t>Presenter:</a:t>
          </a:r>
          <a:r>
            <a:rPr lang="en-US"/>
            <a:t> Akshay Sharma</a:t>
          </a:r>
        </a:p>
      </dgm:t>
    </dgm:pt>
    <dgm:pt modelId="{8ABE0214-A80D-439D-8A45-8540E1E7A08D}" type="parTrans" cxnId="{B18022E9-7362-46DB-A8BC-B6155DC28CEE}">
      <dgm:prSet/>
      <dgm:spPr/>
      <dgm:t>
        <a:bodyPr/>
        <a:lstStyle/>
        <a:p>
          <a:endParaRPr lang="en-US"/>
        </a:p>
      </dgm:t>
    </dgm:pt>
    <dgm:pt modelId="{8D44166D-1BE7-4DC8-A8FA-69C5E569373D}" type="sibTrans" cxnId="{B18022E9-7362-46DB-A8BC-B6155DC28CEE}">
      <dgm:prSet/>
      <dgm:spPr/>
      <dgm:t>
        <a:bodyPr/>
        <a:lstStyle/>
        <a:p>
          <a:endParaRPr lang="en-US"/>
        </a:p>
      </dgm:t>
    </dgm:pt>
    <dgm:pt modelId="{438E7C91-6707-4CBC-82D0-E6514539DEB9}">
      <dgm:prSet/>
      <dgm:spPr/>
      <dgm:t>
        <a:bodyPr/>
        <a:lstStyle/>
        <a:p>
          <a:r>
            <a:rPr lang="en-US" b="1"/>
            <a:t>Date:</a:t>
          </a:r>
          <a:r>
            <a:rPr lang="en-US"/>
            <a:t> August 5, 2025</a:t>
          </a:r>
        </a:p>
      </dgm:t>
    </dgm:pt>
    <dgm:pt modelId="{2974E7E3-35D0-46D2-BEF0-F3ED29DC8A28}" type="parTrans" cxnId="{7A5C00CE-1511-4FB5-9DA5-5D6CBED439E6}">
      <dgm:prSet/>
      <dgm:spPr/>
      <dgm:t>
        <a:bodyPr/>
        <a:lstStyle/>
        <a:p>
          <a:endParaRPr lang="en-US"/>
        </a:p>
      </dgm:t>
    </dgm:pt>
    <dgm:pt modelId="{73316720-73CE-4902-A38E-A64F4026B925}" type="sibTrans" cxnId="{7A5C00CE-1511-4FB5-9DA5-5D6CBED439E6}">
      <dgm:prSet/>
      <dgm:spPr/>
      <dgm:t>
        <a:bodyPr/>
        <a:lstStyle/>
        <a:p>
          <a:endParaRPr lang="en-US"/>
        </a:p>
      </dgm:t>
    </dgm:pt>
    <dgm:pt modelId="{D0D2EBA1-D5C1-4729-93EF-6CB109B536A9}" type="pres">
      <dgm:prSet presAssocID="{E2942EB0-AAA5-4236-B1F0-C6215942A305}" presName="root" presStyleCnt="0">
        <dgm:presLayoutVars>
          <dgm:dir/>
          <dgm:resizeHandles val="exact"/>
        </dgm:presLayoutVars>
      </dgm:prSet>
      <dgm:spPr/>
    </dgm:pt>
    <dgm:pt modelId="{13B37C32-5BE4-4899-B33C-D7E3E5051F01}" type="pres">
      <dgm:prSet presAssocID="{E5C2B084-D34E-4F0E-B2E6-771455A6046A}" presName="compNode" presStyleCnt="0"/>
      <dgm:spPr/>
    </dgm:pt>
    <dgm:pt modelId="{5B890CEA-BDCE-48EA-A1EA-E6E277E119A3}" type="pres">
      <dgm:prSet presAssocID="{E5C2B084-D34E-4F0E-B2E6-771455A6046A}" presName="bgRect" presStyleLbl="bgShp" presStyleIdx="0" presStyleCnt="3"/>
      <dgm:spPr/>
    </dgm:pt>
    <dgm:pt modelId="{4D50F1E0-A5DB-4F51-8DB2-9691744CC709}" type="pres">
      <dgm:prSet presAssocID="{E5C2B084-D34E-4F0E-B2E6-771455A604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310BFC0-086E-4D2E-A199-A9149896E5C4}" type="pres">
      <dgm:prSet presAssocID="{E5C2B084-D34E-4F0E-B2E6-771455A6046A}" presName="spaceRect" presStyleCnt="0"/>
      <dgm:spPr/>
    </dgm:pt>
    <dgm:pt modelId="{47AD8B58-4481-4B4C-99F1-03AAD32D3E26}" type="pres">
      <dgm:prSet presAssocID="{E5C2B084-D34E-4F0E-B2E6-771455A6046A}" presName="parTx" presStyleLbl="revTx" presStyleIdx="0" presStyleCnt="3">
        <dgm:presLayoutVars>
          <dgm:chMax val="0"/>
          <dgm:chPref val="0"/>
        </dgm:presLayoutVars>
      </dgm:prSet>
      <dgm:spPr/>
    </dgm:pt>
    <dgm:pt modelId="{1442428F-9F8A-4000-9826-BD5D763F7B6B}" type="pres">
      <dgm:prSet presAssocID="{902535E6-B422-48E4-BED2-6129E671F7A5}" presName="sibTrans" presStyleCnt="0"/>
      <dgm:spPr/>
    </dgm:pt>
    <dgm:pt modelId="{C659174E-EE32-45F2-ADD6-A3EA22002EF4}" type="pres">
      <dgm:prSet presAssocID="{9D4E36BC-E9C3-4174-835B-09515CDF85AB}" presName="compNode" presStyleCnt="0"/>
      <dgm:spPr/>
    </dgm:pt>
    <dgm:pt modelId="{ECA6626F-21C4-46C5-9EBC-CCC2C2E52FC7}" type="pres">
      <dgm:prSet presAssocID="{9D4E36BC-E9C3-4174-835B-09515CDF85AB}" presName="bgRect" presStyleLbl="bgShp" presStyleIdx="1" presStyleCnt="3"/>
      <dgm:spPr/>
    </dgm:pt>
    <dgm:pt modelId="{C9C64523-F93B-49DC-ADB4-167E3DDC5A06}" type="pres">
      <dgm:prSet presAssocID="{9D4E36BC-E9C3-4174-835B-09515CDF85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105A367-F9CF-44CE-A045-13CAC9D31B38}" type="pres">
      <dgm:prSet presAssocID="{9D4E36BC-E9C3-4174-835B-09515CDF85AB}" presName="spaceRect" presStyleCnt="0"/>
      <dgm:spPr/>
    </dgm:pt>
    <dgm:pt modelId="{9DD900CA-34FE-4D24-A72D-862AD1767D90}" type="pres">
      <dgm:prSet presAssocID="{9D4E36BC-E9C3-4174-835B-09515CDF85AB}" presName="parTx" presStyleLbl="revTx" presStyleIdx="1" presStyleCnt="3">
        <dgm:presLayoutVars>
          <dgm:chMax val="0"/>
          <dgm:chPref val="0"/>
        </dgm:presLayoutVars>
      </dgm:prSet>
      <dgm:spPr/>
    </dgm:pt>
    <dgm:pt modelId="{A961F394-593E-4CE4-8D34-0253D1F203E1}" type="pres">
      <dgm:prSet presAssocID="{8D44166D-1BE7-4DC8-A8FA-69C5E569373D}" presName="sibTrans" presStyleCnt="0"/>
      <dgm:spPr/>
    </dgm:pt>
    <dgm:pt modelId="{8B52CA63-CB38-448C-8B4A-1E8F69A3F7F5}" type="pres">
      <dgm:prSet presAssocID="{438E7C91-6707-4CBC-82D0-E6514539DEB9}" presName="compNode" presStyleCnt="0"/>
      <dgm:spPr/>
    </dgm:pt>
    <dgm:pt modelId="{41BDC728-92B5-466A-B346-57D48D16E77A}" type="pres">
      <dgm:prSet presAssocID="{438E7C91-6707-4CBC-82D0-E6514539DEB9}" presName="bgRect" presStyleLbl="bgShp" presStyleIdx="2" presStyleCnt="3"/>
      <dgm:spPr/>
    </dgm:pt>
    <dgm:pt modelId="{E9A50BB8-559F-430B-A677-FF5990E9C5C4}" type="pres">
      <dgm:prSet presAssocID="{438E7C91-6707-4CBC-82D0-E6514539DE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17F1C98-3B49-4DCC-8BAD-F11B6E12FCC7}" type="pres">
      <dgm:prSet presAssocID="{438E7C91-6707-4CBC-82D0-E6514539DEB9}" presName="spaceRect" presStyleCnt="0"/>
      <dgm:spPr/>
    </dgm:pt>
    <dgm:pt modelId="{C4AA0DB4-E96F-4CE9-95E1-CD2DAD1B2359}" type="pres">
      <dgm:prSet presAssocID="{438E7C91-6707-4CBC-82D0-E6514539DE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80463B-DFCD-42B5-9A65-2AE0ECBE1E4B}" type="presOf" srcId="{438E7C91-6707-4CBC-82D0-E6514539DEB9}" destId="{C4AA0DB4-E96F-4CE9-95E1-CD2DAD1B2359}" srcOrd="0" destOrd="0" presId="urn:microsoft.com/office/officeart/2018/2/layout/IconVerticalSolidList"/>
    <dgm:cxn modelId="{18CE2C50-358E-4D07-A062-FE5532599B75}" type="presOf" srcId="{9D4E36BC-E9C3-4174-835B-09515CDF85AB}" destId="{9DD900CA-34FE-4D24-A72D-862AD1767D90}" srcOrd="0" destOrd="0" presId="urn:microsoft.com/office/officeart/2018/2/layout/IconVerticalSolidList"/>
    <dgm:cxn modelId="{BE67109B-CB94-4D79-9D46-C2D51AB972AE}" srcId="{E2942EB0-AAA5-4236-B1F0-C6215942A305}" destId="{E5C2B084-D34E-4F0E-B2E6-771455A6046A}" srcOrd="0" destOrd="0" parTransId="{B368424B-BD5C-4432-B9DC-406958F80E7C}" sibTransId="{902535E6-B422-48E4-BED2-6129E671F7A5}"/>
    <dgm:cxn modelId="{08345D9D-55C7-4322-8863-CF6D1AF80A1C}" type="presOf" srcId="{E5C2B084-D34E-4F0E-B2E6-771455A6046A}" destId="{47AD8B58-4481-4B4C-99F1-03AAD32D3E26}" srcOrd="0" destOrd="0" presId="urn:microsoft.com/office/officeart/2018/2/layout/IconVerticalSolidList"/>
    <dgm:cxn modelId="{7A5C00CE-1511-4FB5-9DA5-5D6CBED439E6}" srcId="{E2942EB0-AAA5-4236-B1F0-C6215942A305}" destId="{438E7C91-6707-4CBC-82D0-E6514539DEB9}" srcOrd="2" destOrd="0" parTransId="{2974E7E3-35D0-46D2-BEF0-F3ED29DC8A28}" sibTransId="{73316720-73CE-4902-A38E-A64F4026B925}"/>
    <dgm:cxn modelId="{9B3C28D5-2A31-4840-BEE1-4F6FE1085C4E}" type="presOf" srcId="{E2942EB0-AAA5-4236-B1F0-C6215942A305}" destId="{D0D2EBA1-D5C1-4729-93EF-6CB109B536A9}" srcOrd="0" destOrd="0" presId="urn:microsoft.com/office/officeart/2018/2/layout/IconVerticalSolidList"/>
    <dgm:cxn modelId="{B18022E9-7362-46DB-A8BC-B6155DC28CEE}" srcId="{E2942EB0-AAA5-4236-B1F0-C6215942A305}" destId="{9D4E36BC-E9C3-4174-835B-09515CDF85AB}" srcOrd="1" destOrd="0" parTransId="{8ABE0214-A80D-439D-8A45-8540E1E7A08D}" sibTransId="{8D44166D-1BE7-4DC8-A8FA-69C5E569373D}"/>
    <dgm:cxn modelId="{9F744F4C-8F99-48C2-92E6-85AF7B4910BD}" type="presParOf" srcId="{D0D2EBA1-D5C1-4729-93EF-6CB109B536A9}" destId="{13B37C32-5BE4-4899-B33C-D7E3E5051F01}" srcOrd="0" destOrd="0" presId="urn:microsoft.com/office/officeart/2018/2/layout/IconVerticalSolidList"/>
    <dgm:cxn modelId="{F53B74CF-63ED-43A3-B8DB-73F0FF18101F}" type="presParOf" srcId="{13B37C32-5BE4-4899-B33C-D7E3E5051F01}" destId="{5B890CEA-BDCE-48EA-A1EA-E6E277E119A3}" srcOrd="0" destOrd="0" presId="urn:microsoft.com/office/officeart/2018/2/layout/IconVerticalSolidList"/>
    <dgm:cxn modelId="{948904AF-05F4-466D-8A34-81179D0F7390}" type="presParOf" srcId="{13B37C32-5BE4-4899-B33C-D7E3E5051F01}" destId="{4D50F1E0-A5DB-4F51-8DB2-9691744CC709}" srcOrd="1" destOrd="0" presId="urn:microsoft.com/office/officeart/2018/2/layout/IconVerticalSolidList"/>
    <dgm:cxn modelId="{4C75A952-077E-4D06-93B3-C0E9BF4AE119}" type="presParOf" srcId="{13B37C32-5BE4-4899-B33C-D7E3E5051F01}" destId="{E310BFC0-086E-4D2E-A199-A9149896E5C4}" srcOrd="2" destOrd="0" presId="urn:microsoft.com/office/officeart/2018/2/layout/IconVerticalSolidList"/>
    <dgm:cxn modelId="{2A5F599A-6F8D-404C-8C76-C733F0622711}" type="presParOf" srcId="{13B37C32-5BE4-4899-B33C-D7E3E5051F01}" destId="{47AD8B58-4481-4B4C-99F1-03AAD32D3E26}" srcOrd="3" destOrd="0" presId="urn:microsoft.com/office/officeart/2018/2/layout/IconVerticalSolidList"/>
    <dgm:cxn modelId="{FF901862-4024-4333-AF8E-C52E131E5299}" type="presParOf" srcId="{D0D2EBA1-D5C1-4729-93EF-6CB109B536A9}" destId="{1442428F-9F8A-4000-9826-BD5D763F7B6B}" srcOrd="1" destOrd="0" presId="urn:microsoft.com/office/officeart/2018/2/layout/IconVerticalSolidList"/>
    <dgm:cxn modelId="{92069FC4-F3EB-41D2-8CD6-6DA9AF11C898}" type="presParOf" srcId="{D0D2EBA1-D5C1-4729-93EF-6CB109B536A9}" destId="{C659174E-EE32-45F2-ADD6-A3EA22002EF4}" srcOrd="2" destOrd="0" presId="urn:microsoft.com/office/officeart/2018/2/layout/IconVerticalSolidList"/>
    <dgm:cxn modelId="{12954D3D-5CFF-4361-877A-F01C97F80245}" type="presParOf" srcId="{C659174E-EE32-45F2-ADD6-A3EA22002EF4}" destId="{ECA6626F-21C4-46C5-9EBC-CCC2C2E52FC7}" srcOrd="0" destOrd="0" presId="urn:microsoft.com/office/officeart/2018/2/layout/IconVerticalSolidList"/>
    <dgm:cxn modelId="{F9BE3C0C-BD41-4F09-BEEB-400A558B44CB}" type="presParOf" srcId="{C659174E-EE32-45F2-ADD6-A3EA22002EF4}" destId="{C9C64523-F93B-49DC-ADB4-167E3DDC5A06}" srcOrd="1" destOrd="0" presId="urn:microsoft.com/office/officeart/2018/2/layout/IconVerticalSolidList"/>
    <dgm:cxn modelId="{CCF810EF-59CF-4D4C-A4B9-2926E2735B72}" type="presParOf" srcId="{C659174E-EE32-45F2-ADD6-A3EA22002EF4}" destId="{9105A367-F9CF-44CE-A045-13CAC9D31B38}" srcOrd="2" destOrd="0" presId="urn:microsoft.com/office/officeart/2018/2/layout/IconVerticalSolidList"/>
    <dgm:cxn modelId="{41F6E68E-7F19-4C91-9ABC-6FCD40E02D5F}" type="presParOf" srcId="{C659174E-EE32-45F2-ADD6-A3EA22002EF4}" destId="{9DD900CA-34FE-4D24-A72D-862AD1767D90}" srcOrd="3" destOrd="0" presId="urn:microsoft.com/office/officeart/2018/2/layout/IconVerticalSolidList"/>
    <dgm:cxn modelId="{4591B576-81DC-4C47-AB05-B91D289958FF}" type="presParOf" srcId="{D0D2EBA1-D5C1-4729-93EF-6CB109B536A9}" destId="{A961F394-593E-4CE4-8D34-0253D1F203E1}" srcOrd="3" destOrd="0" presId="urn:microsoft.com/office/officeart/2018/2/layout/IconVerticalSolidList"/>
    <dgm:cxn modelId="{1AC31858-48E6-4CD3-ADB9-25112E378EE4}" type="presParOf" srcId="{D0D2EBA1-D5C1-4729-93EF-6CB109B536A9}" destId="{8B52CA63-CB38-448C-8B4A-1E8F69A3F7F5}" srcOrd="4" destOrd="0" presId="urn:microsoft.com/office/officeart/2018/2/layout/IconVerticalSolidList"/>
    <dgm:cxn modelId="{37CBADB2-A69C-4E0A-B7E7-3AF673B6F2DA}" type="presParOf" srcId="{8B52CA63-CB38-448C-8B4A-1E8F69A3F7F5}" destId="{41BDC728-92B5-466A-B346-57D48D16E77A}" srcOrd="0" destOrd="0" presId="urn:microsoft.com/office/officeart/2018/2/layout/IconVerticalSolidList"/>
    <dgm:cxn modelId="{0F25ABB0-E376-45BF-8C43-05BBA629AA47}" type="presParOf" srcId="{8B52CA63-CB38-448C-8B4A-1E8F69A3F7F5}" destId="{E9A50BB8-559F-430B-A677-FF5990E9C5C4}" srcOrd="1" destOrd="0" presId="urn:microsoft.com/office/officeart/2018/2/layout/IconVerticalSolidList"/>
    <dgm:cxn modelId="{3E5B50BA-FCDE-4E87-ADDC-193203E9B5E5}" type="presParOf" srcId="{8B52CA63-CB38-448C-8B4A-1E8F69A3F7F5}" destId="{117F1C98-3B49-4DCC-8BAD-F11B6E12FCC7}" srcOrd="2" destOrd="0" presId="urn:microsoft.com/office/officeart/2018/2/layout/IconVerticalSolidList"/>
    <dgm:cxn modelId="{EDA55F4A-6DFF-4DC0-B9ED-180163DF72F1}" type="presParOf" srcId="{8B52CA63-CB38-448C-8B4A-1E8F69A3F7F5}" destId="{C4AA0DB4-E96F-4CE9-95E1-CD2DAD1B23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FD4490-0085-47E8-900C-1EA10A87011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BD476-9C24-4BD2-9965-99B55D7EE38B}">
      <dgm:prSet/>
      <dgm:spPr/>
      <dgm:t>
        <a:bodyPr/>
        <a:lstStyle/>
        <a:p>
          <a:pPr>
            <a:defRPr cap="all"/>
          </a:pPr>
          <a:r>
            <a:rPr lang="en-US" b="1"/>
            <a:t>No Financial Advice:</a:t>
          </a:r>
          <a:r>
            <a:rPr lang="en-US"/>
            <a:t> This is an academic exercise. Models like this are not reliable enough for real-world trading.</a:t>
          </a:r>
        </a:p>
      </dgm:t>
    </dgm:pt>
    <dgm:pt modelId="{EEFF6C19-5B7E-4962-BDD7-64BFF06913AD}" type="parTrans" cxnId="{2CE48A8C-6614-461D-BB15-019B49CFCB3D}">
      <dgm:prSet/>
      <dgm:spPr/>
      <dgm:t>
        <a:bodyPr/>
        <a:lstStyle/>
        <a:p>
          <a:endParaRPr lang="en-US"/>
        </a:p>
      </dgm:t>
    </dgm:pt>
    <dgm:pt modelId="{ABCEA281-F843-4FE5-B821-CE38FC35B209}" type="sibTrans" cxnId="{2CE48A8C-6614-461D-BB15-019B49CFCB3D}">
      <dgm:prSet/>
      <dgm:spPr/>
      <dgm:t>
        <a:bodyPr/>
        <a:lstStyle/>
        <a:p>
          <a:endParaRPr lang="en-US"/>
        </a:p>
      </dgm:t>
    </dgm:pt>
    <dgm:pt modelId="{225FFAB8-5DB2-4F52-97BF-AB4A84ED3611}">
      <dgm:prSet/>
      <dgm:spPr/>
      <dgm:t>
        <a:bodyPr/>
        <a:lstStyle/>
        <a:p>
          <a:pPr>
            <a:defRPr cap="all"/>
          </a:pPr>
          <a:r>
            <a:rPr lang="en-US" b="1"/>
            <a:t>Overfitting:</a:t>
          </a:r>
          <a:r>
            <a:rPr lang="en-US"/>
            <a:t> The risk of creating a model that looks good on past data but fails in the future is always high.</a:t>
          </a:r>
        </a:p>
      </dgm:t>
    </dgm:pt>
    <dgm:pt modelId="{50CDA664-4F0A-4C4D-A914-61391D434437}" type="parTrans" cxnId="{4822092B-21D2-43E0-9C48-F5F431057D94}">
      <dgm:prSet/>
      <dgm:spPr/>
      <dgm:t>
        <a:bodyPr/>
        <a:lstStyle/>
        <a:p>
          <a:endParaRPr lang="en-US"/>
        </a:p>
      </dgm:t>
    </dgm:pt>
    <dgm:pt modelId="{59170769-3C6E-4519-8963-885C81F4A205}" type="sibTrans" cxnId="{4822092B-21D2-43E0-9C48-F5F431057D94}">
      <dgm:prSet/>
      <dgm:spPr/>
      <dgm:t>
        <a:bodyPr/>
        <a:lstStyle/>
        <a:p>
          <a:endParaRPr lang="en-US"/>
        </a:p>
      </dgm:t>
    </dgm:pt>
    <dgm:pt modelId="{54DD661C-71CD-454E-8172-170AFF6F81C8}">
      <dgm:prSet/>
      <dgm:spPr/>
      <dgm:t>
        <a:bodyPr/>
        <a:lstStyle/>
        <a:p>
          <a:pPr>
            <a:defRPr cap="all"/>
          </a:pPr>
          <a:r>
            <a:rPr lang="en-US" b="1"/>
            <a:t>Market Unpredictability:</a:t>
          </a:r>
          <a:r>
            <a:rPr lang="en-US"/>
            <a:t> Black swan events and market irrationality can never be fully modeled. Past performance is not a guarantee of future results.</a:t>
          </a:r>
        </a:p>
      </dgm:t>
    </dgm:pt>
    <dgm:pt modelId="{14ED451F-6E21-4E01-A38F-AC8E8EA9C5F4}" type="parTrans" cxnId="{1C54FFBD-23CC-4E1C-B950-BBB038178C69}">
      <dgm:prSet/>
      <dgm:spPr/>
      <dgm:t>
        <a:bodyPr/>
        <a:lstStyle/>
        <a:p>
          <a:endParaRPr lang="en-US"/>
        </a:p>
      </dgm:t>
    </dgm:pt>
    <dgm:pt modelId="{48F1C4FC-1B4D-4950-BF49-C30F91A72AFD}" type="sibTrans" cxnId="{1C54FFBD-23CC-4E1C-B950-BBB038178C69}">
      <dgm:prSet/>
      <dgm:spPr/>
      <dgm:t>
        <a:bodyPr/>
        <a:lstStyle/>
        <a:p>
          <a:endParaRPr lang="en-US"/>
        </a:p>
      </dgm:t>
    </dgm:pt>
    <dgm:pt modelId="{76E7BE1A-65C9-4431-8104-B71B0F17A1B7}" type="pres">
      <dgm:prSet presAssocID="{CCFD4490-0085-47E8-900C-1EA10A870110}" presName="root" presStyleCnt="0">
        <dgm:presLayoutVars>
          <dgm:dir/>
          <dgm:resizeHandles val="exact"/>
        </dgm:presLayoutVars>
      </dgm:prSet>
      <dgm:spPr/>
    </dgm:pt>
    <dgm:pt modelId="{9FD12B49-F783-4031-B6B3-2C8E3B210ABD}" type="pres">
      <dgm:prSet presAssocID="{18DBD476-9C24-4BD2-9965-99B55D7EE38B}" presName="compNode" presStyleCnt="0"/>
      <dgm:spPr/>
    </dgm:pt>
    <dgm:pt modelId="{E901FBF7-18AB-4C0E-A760-049C6CAD14AE}" type="pres">
      <dgm:prSet presAssocID="{18DBD476-9C24-4BD2-9965-99B55D7EE38B}" presName="iconBgRect" presStyleLbl="bgShp" presStyleIdx="0" presStyleCnt="3"/>
      <dgm:spPr/>
    </dgm:pt>
    <dgm:pt modelId="{C01211EB-C136-4C79-8AE4-B9AE426BC5DF}" type="pres">
      <dgm:prSet presAssocID="{18DBD476-9C24-4BD2-9965-99B55D7EE3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nd"/>
        </a:ext>
      </dgm:extLst>
    </dgm:pt>
    <dgm:pt modelId="{BD4FC78A-DB80-4BB6-9F73-B76110E56A53}" type="pres">
      <dgm:prSet presAssocID="{18DBD476-9C24-4BD2-9965-99B55D7EE38B}" presName="spaceRect" presStyleCnt="0"/>
      <dgm:spPr/>
    </dgm:pt>
    <dgm:pt modelId="{CE2FF7F4-A8FD-4464-A01F-1348A4A1857C}" type="pres">
      <dgm:prSet presAssocID="{18DBD476-9C24-4BD2-9965-99B55D7EE38B}" presName="textRect" presStyleLbl="revTx" presStyleIdx="0" presStyleCnt="3">
        <dgm:presLayoutVars>
          <dgm:chMax val="1"/>
          <dgm:chPref val="1"/>
        </dgm:presLayoutVars>
      </dgm:prSet>
      <dgm:spPr/>
    </dgm:pt>
    <dgm:pt modelId="{B370A2DB-9CD4-4559-B4F7-D68449BF252C}" type="pres">
      <dgm:prSet presAssocID="{ABCEA281-F843-4FE5-B821-CE38FC35B209}" presName="sibTrans" presStyleCnt="0"/>
      <dgm:spPr/>
    </dgm:pt>
    <dgm:pt modelId="{BAF4E23B-7B54-4115-AD24-5391E5750CF2}" type="pres">
      <dgm:prSet presAssocID="{225FFAB8-5DB2-4F52-97BF-AB4A84ED3611}" presName="compNode" presStyleCnt="0"/>
      <dgm:spPr/>
    </dgm:pt>
    <dgm:pt modelId="{78D07146-9FFD-460F-BE44-6A4D946F5E47}" type="pres">
      <dgm:prSet presAssocID="{225FFAB8-5DB2-4F52-97BF-AB4A84ED3611}" presName="iconBgRect" presStyleLbl="bgShp" presStyleIdx="1" presStyleCnt="3"/>
      <dgm:spPr/>
    </dgm:pt>
    <dgm:pt modelId="{8A6C754E-4AE9-4215-A586-E6AD1B0485BE}" type="pres">
      <dgm:prSet presAssocID="{225FFAB8-5DB2-4F52-97BF-AB4A84ED36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D99B40E8-CF2B-4170-BB86-F23ED75D064D}" type="pres">
      <dgm:prSet presAssocID="{225FFAB8-5DB2-4F52-97BF-AB4A84ED3611}" presName="spaceRect" presStyleCnt="0"/>
      <dgm:spPr/>
    </dgm:pt>
    <dgm:pt modelId="{A57069F7-F2B6-40D3-9D17-99F661F9C2A7}" type="pres">
      <dgm:prSet presAssocID="{225FFAB8-5DB2-4F52-97BF-AB4A84ED3611}" presName="textRect" presStyleLbl="revTx" presStyleIdx="1" presStyleCnt="3">
        <dgm:presLayoutVars>
          <dgm:chMax val="1"/>
          <dgm:chPref val="1"/>
        </dgm:presLayoutVars>
      </dgm:prSet>
      <dgm:spPr/>
    </dgm:pt>
    <dgm:pt modelId="{A6FF53C8-5B98-444E-988F-D16DB28495FA}" type="pres">
      <dgm:prSet presAssocID="{59170769-3C6E-4519-8963-885C81F4A205}" presName="sibTrans" presStyleCnt="0"/>
      <dgm:spPr/>
    </dgm:pt>
    <dgm:pt modelId="{4E1FA1B6-91BE-441E-BC1E-36519571CA18}" type="pres">
      <dgm:prSet presAssocID="{54DD661C-71CD-454E-8172-170AFF6F81C8}" presName="compNode" presStyleCnt="0"/>
      <dgm:spPr/>
    </dgm:pt>
    <dgm:pt modelId="{657D3B8A-F072-4772-B556-69C1F5C86A30}" type="pres">
      <dgm:prSet presAssocID="{54DD661C-71CD-454E-8172-170AFF6F81C8}" presName="iconBgRect" presStyleLbl="bgShp" presStyleIdx="2" presStyleCnt="3"/>
      <dgm:spPr/>
    </dgm:pt>
    <dgm:pt modelId="{AA66E79F-4F89-43A0-B95D-ECCDBE4C5D32}" type="pres">
      <dgm:prSet presAssocID="{54DD661C-71CD-454E-8172-170AFF6F8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5FDE923-C839-4344-81CE-866F55EDEF2A}" type="pres">
      <dgm:prSet presAssocID="{54DD661C-71CD-454E-8172-170AFF6F81C8}" presName="spaceRect" presStyleCnt="0"/>
      <dgm:spPr/>
    </dgm:pt>
    <dgm:pt modelId="{8286D662-0193-45E7-B586-B6E76475DBEE}" type="pres">
      <dgm:prSet presAssocID="{54DD661C-71CD-454E-8172-170AFF6F8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5EB01D-549C-474F-9447-A380E48CD44A}" type="presOf" srcId="{54DD661C-71CD-454E-8172-170AFF6F81C8}" destId="{8286D662-0193-45E7-B586-B6E76475DBEE}" srcOrd="0" destOrd="0" presId="urn:microsoft.com/office/officeart/2018/5/layout/IconCircleLabelList"/>
    <dgm:cxn modelId="{4822092B-21D2-43E0-9C48-F5F431057D94}" srcId="{CCFD4490-0085-47E8-900C-1EA10A870110}" destId="{225FFAB8-5DB2-4F52-97BF-AB4A84ED3611}" srcOrd="1" destOrd="0" parTransId="{50CDA664-4F0A-4C4D-A914-61391D434437}" sibTransId="{59170769-3C6E-4519-8963-885C81F4A205}"/>
    <dgm:cxn modelId="{0A336388-D16E-43F3-95E0-60E6B9FF1224}" type="presOf" srcId="{225FFAB8-5DB2-4F52-97BF-AB4A84ED3611}" destId="{A57069F7-F2B6-40D3-9D17-99F661F9C2A7}" srcOrd="0" destOrd="0" presId="urn:microsoft.com/office/officeart/2018/5/layout/IconCircleLabelList"/>
    <dgm:cxn modelId="{2CE48A8C-6614-461D-BB15-019B49CFCB3D}" srcId="{CCFD4490-0085-47E8-900C-1EA10A870110}" destId="{18DBD476-9C24-4BD2-9965-99B55D7EE38B}" srcOrd="0" destOrd="0" parTransId="{EEFF6C19-5B7E-4962-BDD7-64BFF06913AD}" sibTransId="{ABCEA281-F843-4FE5-B821-CE38FC35B209}"/>
    <dgm:cxn modelId="{ABDA0793-3D25-4874-BFE9-6506D3C25EA9}" type="presOf" srcId="{CCFD4490-0085-47E8-900C-1EA10A870110}" destId="{76E7BE1A-65C9-4431-8104-B71B0F17A1B7}" srcOrd="0" destOrd="0" presId="urn:microsoft.com/office/officeart/2018/5/layout/IconCircleLabelList"/>
    <dgm:cxn modelId="{1C54FFBD-23CC-4E1C-B950-BBB038178C69}" srcId="{CCFD4490-0085-47E8-900C-1EA10A870110}" destId="{54DD661C-71CD-454E-8172-170AFF6F81C8}" srcOrd="2" destOrd="0" parTransId="{14ED451F-6E21-4E01-A38F-AC8E8EA9C5F4}" sibTransId="{48F1C4FC-1B4D-4950-BF49-C30F91A72AFD}"/>
    <dgm:cxn modelId="{443B3CE9-3391-4062-B1A7-53139A4FEDD5}" type="presOf" srcId="{18DBD476-9C24-4BD2-9965-99B55D7EE38B}" destId="{CE2FF7F4-A8FD-4464-A01F-1348A4A1857C}" srcOrd="0" destOrd="0" presId="urn:microsoft.com/office/officeart/2018/5/layout/IconCircleLabelList"/>
    <dgm:cxn modelId="{D82E5E7B-401E-4E1F-9E6F-DAA7AD777498}" type="presParOf" srcId="{76E7BE1A-65C9-4431-8104-B71B0F17A1B7}" destId="{9FD12B49-F783-4031-B6B3-2C8E3B210ABD}" srcOrd="0" destOrd="0" presId="urn:microsoft.com/office/officeart/2018/5/layout/IconCircleLabelList"/>
    <dgm:cxn modelId="{687F271A-05BE-4895-982E-55743D1AB6CD}" type="presParOf" srcId="{9FD12B49-F783-4031-B6B3-2C8E3B210ABD}" destId="{E901FBF7-18AB-4C0E-A760-049C6CAD14AE}" srcOrd="0" destOrd="0" presId="urn:microsoft.com/office/officeart/2018/5/layout/IconCircleLabelList"/>
    <dgm:cxn modelId="{2F732186-709A-4EFD-A5E7-CF9BF3E025A7}" type="presParOf" srcId="{9FD12B49-F783-4031-B6B3-2C8E3B210ABD}" destId="{C01211EB-C136-4C79-8AE4-B9AE426BC5DF}" srcOrd="1" destOrd="0" presId="urn:microsoft.com/office/officeart/2018/5/layout/IconCircleLabelList"/>
    <dgm:cxn modelId="{E9E19744-924D-481E-9201-A080AE5CF789}" type="presParOf" srcId="{9FD12B49-F783-4031-B6B3-2C8E3B210ABD}" destId="{BD4FC78A-DB80-4BB6-9F73-B76110E56A53}" srcOrd="2" destOrd="0" presId="urn:microsoft.com/office/officeart/2018/5/layout/IconCircleLabelList"/>
    <dgm:cxn modelId="{87014028-C87F-41AB-8224-8251EC6FCE4F}" type="presParOf" srcId="{9FD12B49-F783-4031-B6B3-2C8E3B210ABD}" destId="{CE2FF7F4-A8FD-4464-A01F-1348A4A1857C}" srcOrd="3" destOrd="0" presId="urn:microsoft.com/office/officeart/2018/5/layout/IconCircleLabelList"/>
    <dgm:cxn modelId="{C84E91D4-F1B2-402B-8565-B9E3599AA5CB}" type="presParOf" srcId="{76E7BE1A-65C9-4431-8104-B71B0F17A1B7}" destId="{B370A2DB-9CD4-4559-B4F7-D68449BF252C}" srcOrd="1" destOrd="0" presId="urn:microsoft.com/office/officeart/2018/5/layout/IconCircleLabelList"/>
    <dgm:cxn modelId="{0AF05802-BB20-4B91-96A3-2D990112A6F8}" type="presParOf" srcId="{76E7BE1A-65C9-4431-8104-B71B0F17A1B7}" destId="{BAF4E23B-7B54-4115-AD24-5391E5750CF2}" srcOrd="2" destOrd="0" presId="urn:microsoft.com/office/officeart/2018/5/layout/IconCircleLabelList"/>
    <dgm:cxn modelId="{9BF84D5C-23FB-4E7C-8E96-08AE83F44B26}" type="presParOf" srcId="{BAF4E23B-7B54-4115-AD24-5391E5750CF2}" destId="{78D07146-9FFD-460F-BE44-6A4D946F5E47}" srcOrd="0" destOrd="0" presId="urn:microsoft.com/office/officeart/2018/5/layout/IconCircleLabelList"/>
    <dgm:cxn modelId="{07777DF7-63A2-4BD2-BDFD-D56FFE00927A}" type="presParOf" srcId="{BAF4E23B-7B54-4115-AD24-5391E5750CF2}" destId="{8A6C754E-4AE9-4215-A586-E6AD1B0485BE}" srcOrd="1" destOrd="0" presId="urn:microsoft.com/office/officeart/2018/5/layout/IconCircleLabelList"/>
    <dgm:cxn modelId="{D9D3C3D5-8C7B-41D7-B833-9482644F94C1}" type="presParOf" srcId="{BAF4E23B-7B54-4115-AD24-5391E5750CF2}" destId="{D99B40E8-CF2B-4170-BB86-F23ED75D064D}" srcOrd="2" destOrd="0" presId="urn:microsoft.com/office/officeart/2018/5/layout/IconCircleLabelList"/>
    <dgm:cxn modelId="{D11BB77B-EB7C-4CA4-8683-FE2E8B3909CC}" type="presParOf" srcId="{BAF4E23B-7B54-4115-AD24-5391E5750CF2}" destId="{A57069F7-F2B6-40D3-9D17-99F661F9C2A7}" srcOrd="3" destOrd="0" presId="urn:microsoft.com/office/officeart/2018/5/layout/IconCircleLabelList"/>
    <dgm:cxn modelId="{A099C36E-5C1B-4318-8652-5D5A2A189C55}" type="presParOf" srcId="{76E7BE1A-65C9-4431-8104-B71B0F17A1B7}" destId="{A6FF53C8-5B98-444E-988F-D16DB28495FA}" srcOrd="3" destOrd="0" presId="urn:microsoft.com/office/officeart/2018/5/layout/IconCircleLabelList"/>
    <dgm:cxn modelId="{80E3F603-F7A2-4639-93D7-C7E43428A351}" type="presParOf" srcId="{76E7BE1A-65C9-4431-8104-B71B0F17A1B7}" destId="{4E1FA1B6-91BE-441E-BC1E-36519571CA18}" srcOrd="4" destOrd="0" presId="urn:microsoft.com/office/officeart/2018/5/layout/IconCircleLabelList"/>
    <dgm:cxn modelId="{03EEDED7-5097-46D8-961B-E8F72B2901F1}" type="presParOf" srcId="{4E1FA1B6-91BE-441E-BC1E-36519571CA18}" destId="{657D3B8A-F072-4772-B556-69C1F5C86A30}" srcOrd="0" destOrd="0" presId="urn:microsoft.com/office/officeart/2018/5/layout/IconCircleLabelList"/>
    <dgm:cxn modelId="{2C430CF6-F68D-4DA2-BC19-FD9BA4AAA580}" type="presParOf" srcId="{4E1FA1B6-91BE-441E-BC1E-36519571CA18}" destId="{AA66E79F-4F89-43A0-B95D-ECCDBE4C5D32}" srcOrd="1" destOrd="0" presId="urn:microsoft.com/office/officeart/2018/5/layout/IconCircleLabelList"/>
    <dgm:cxn modelId="{7F5F9D87-6CB8-4AED-85D3-A75A22487D68}" type="presParOf" srcId="{4E1FA1B6-91BE-441E-BC1E-36519571CA18}" destId="{65FDE923-C839-4344-81CE-866F55EDEF2A}" srcOrd="2" destOrd="0" presId="urn:microsoft.com/office/officeart/2018/5/layout/IconCircleLabelList"/>
    <dgm:cxn modelId="{459728E7-84FE-4543-84EB-06FD83967860}" type="presParOf" srcId="{4E1FA1B6-91BE-441E-BC1E-36519571CA18}" destId="{8286D662-0193-45E7-B586-B6E76475DB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AB7C5-887D-490E-9642-D9CF00443E0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92C4D46-6231-4E66-847E-3EFA816E131E}">
      <dgm:prSet/>
      <dgm:spPr/>
      <dgm:t>
        <a:bodyPr/>
        <a:lstStyle/>
        <a:p>
          <a:r>
            <a:rPr lang="en-US"/>
            <a:t>Introduction and objective of stock price prediction</a:t>
          </a:r>
        </a:p>
      </dgm:t>
    </dgm:pt>
    <dgm:pt modelId="{D0ABC719-C80F-4720-9999-BCFFF52145F2}" type="parTrans" cxnId="{E8262190-4E6F-45B8-B4DF-8C2E8C94C1B1}">
      <dgm:prSet/>
      <dgm:spPr/>
      <dgm:t>
        <a:bodyPr/>
        <a:lstStyle/>
        <a:p>
          <a:endParaRPr lang="en-US"/>
        </a:p>
      </dgm:t>
    </dgm:pt>
    <dgm:pt modelId="{F2EDED2E-FF74-4F2E-AB86-08C4B6F0B7A6}" type="sibTrans" cxnId="{E8262190-4E6F-45B8-B4DF-8C2E8C94C1B1}">
      <dgm:prSet/>
      <dgm:spPr/>
      <dgm:t>
        <a:bodyPr/>
        <a:lstStyle/>
        <a:p>
          <a:endParaRPr lang="en-US"/>
        </a:p>
      </dgm:t>
    </dgm:pt>
    <dgm:pt modelId="{D711B2C1-57FA-4AB8-A481-1A932346579D}">
      <dgm:prSet/>
      <dgm:spPr/>
      <dgm:t>
        <a:bodyPr/>
        <a:lstStyle/>
        <a:p>
          <a:r>
            <a:rPr lang="en-US"/>
            <a:t>Data sourcing and preprocessing techniques</a:t>
          </a:r>
        </a:p>
      </dgm:t>
    </dgm:pt>
    <dgm:pt modelId="{69CA2582-1426-442E-8782-EFD08316C466}" type="parTrans" cxnId="{8ADC6B22-4FA5-40C5-AFF5-F27F65B08410}">
      <dgm:prSet/>
      <dgm:spPr/>
      <dgm:t>
        <a:bodyPr/>
        <a:lstStyle/>
        <a:p>
          <a:endParaRPr lang="en-US"/>
        </a:p>
      </dgm:t>
    </dgm:pt>
    <dgm:pt modelId="{2A1174E1-645C-408D-9B31-73F0480F900F}" type="sibTrans" cxnId="{8ADC6B22-4FA5-40C5-AFF5-F27F65B08410}">
      <dgm:prSet/>
      <dgm:spPr/>
      <dgm:t>
        <a:bodyPr/>
        <a:lstStyle/>
        <a:p>
          <a:endParaRPr lang="en-US"/>
        </a:p>
      </dgm:t>
    </dgm:pt>
    <dgm:pt modelId="{E5635E76-C9DD-45E1-828B-55FE6559BF86}">
      <dgm:prSet/>
      <dgm:spPr/>
      <dgm:t>
        <a:bodyPr/>
        <a:lstStyle/>
        <a:p>
          <a:r>
            <a:rPr lang="en-US"/>
            <a:t>Feature engineering using technical indicators</a:t>
          </a:r>
        </a:p>
      </dgm:t>
    </dgm:pt>
    <dgm:pt modelId="{361430C7-90ED-42B0-9AA0-4BA2B111643C}" type="parTrans" cxnId="{E2CE04C5-DCB9-480E-9BB7-4DE30D6B7150}">
      <dgm:prSet/>
      <dgm:spPr/>
      <dgm:t>
        <a:bodyPr/>
        <a:lstStyle/>
        <a:p>
          <a:endParaRPr lang="en-US"/>
        </a:p>
      </dgm:t>
    </dgm:pt>
    <dgm:pt modelId="{E4745A16-5BAA-4433-AA97-6C9FCF33FF81}" type="sibTrans" cxnId="{E2CE04C5-DCB9-480E-9BB7-4DE30D6B7150}">
      <dgm:prSet/>
      <dgm:spPr/>
      <dgm:t>
        <a:bodyPr/>
        <a:lstStyle/>
        <a:p>
          <a:endParaRPr lang="en-US"/>
        </a:p>
      </dgm:t>
    </dgm:pt>
    <dgm:pt modelId="{3411ADAA-5AD2-43AD-855F-AC3D42A9C91A}">
      <dgm:prSet/>
      <dgm:spPr/>
      <dgm:t>
        <a:bodyPr/>
        <a:lstStyle/>
        <a:p>
          <a:r>
            <a:rPr lang="en-US"/>
            <a:t>Machine learning methodology and model training</a:t>
          </a:r>
        </a:p>
      </dgm:t>
    </dgm:pt>
    <dgm:pt modelId="{01168A8B-DD70-46C0-9518-C390DEBDE772}" type="parTrans" cxnId="{F1F61775-CE8D-4D4D-826F-37CD4E25A344}">
      <dgm:prSet/>
      <dgm:spPr/>
      <dgm:t>
        <a:bodyPr/>
        <a:lstStyle/>
        <a:p>
          <a:endParaRPr lang="en-US"/>
        </a:p>
      </dgm:t>
    </dgm:pt>
    <dgm:pt modelId="{AB81A89E-BE16-4FBF-A5A6-EAFDF0CE44A8}" type="sibTrans" cxnId="{F1F61775-CE8D-4D4D-826F-37CD4E25A344}">
      <dgm:prSet/>
      <dgm:spPr/>
      <dgm:t>
        <a:bodyPr/>
        <a:lstStyle/>
        <a:p>
          <a:endParaRPr lang="en-US"/>
        </a:p>
      </dgm:t>
    </dgm:pt>
    <dgm:pt modelId="{D090367C-2D82-40F8-BC12-DD6C17EA7CAE}">
      <dgm:prSet/>
      <dgm:spPr/>
      <dgm:t>
        <a:bodyPr/>
        <a:lstStyle/>
        <a:p>
          <a:r>
            <a:rPr lang="en-US"/>
            <a:t>Model evaluation and performance analysis</a:t>
          </a:r>
        </a:p>
      </dgm:t>
    </dgm:pt>
    <dgm:pt modelId="{B6DDCE87-0F10-4905-87C4-4E2AB08775E8}" type="parTrans" cxnId="{A735E6F2-B7F7-41B2-873C-68E53847AF43}">
      <dgm:prSet/>
      <dgm:spPr/>
      <dgm:t>
        <a:bodyPr/>
        <a:lstStyle/>
        <a:p>
          <a:endParaRPr lang="en-US"/>
        </a:p>
      </dgm:t>
    </dgm:pt>
    <dgm:pt modelId="{50AA298E-EB87-44B6-92A2-B36CFA75903F}" type="sibTrans" cxnId="{A735E6F2-B7F7-41B2-873C-68E53847AF43}">
      <dgm:prSet/>
      <dgm:spPr/>
      <dgm:t>
        <a:bodyPr/>
        <a:lstStyle/>
        <a:p>
          <a:endParaRPr lang="en-US"/>
        </a:p>
      </dgm:t>
    </dgm:pt>
    <dgm:pt modelId="{C7C7A25A-87A8-49B3-9191-D541C6ACA7F9}">
      <dgm:prSet/>
      <dgm:spPr/>
      <dgm:t>
        <a:bodyPr/>
        <a:lstStyle/>
        <a:p>
          <a:r>
            <a:rPr lang="en-US"/>
            <a:t>Insights and conclusions from results</a:t>
          </a:r>
        </a:p>
      </dgm:t>
    </dgm:pt>
    <dgm:pt modelId="{501C22E7-44EB-447C-988E-E3D95D5F43F6}" type="parTrans" cxnId="{0B6B44EF-EC43-49E3-B356-5103172A6541}">
      <dgm:prSet/>
      <dgm:spPr/>
      <dgm:t>
        <a:bodyPr/>
        <a:lstStyle/>
        <a:p>
          <a:endParaRPr lang="en-US"/>
        </a:p>
      </dgm:t>
    </dgm:pt>
    <dgm:pt modelId="{3768287F-9172-4403-BAF5-7B5BA1B080AC}" type="sibTrans" cxnId="{0B6B44EF-EC43-49E3-B356-5103172A6541}">
      <dgm:prSet/>
      <dgm:spPr/>
      <dgm:t>
        <a:bodyPr/>
        <a:lstStyle/>
        <a:p>
          <a:endParaRPr lang="en-US"/>
        </a:p>
      </dgm:t>
    </dgm:pt>
    <dgm:pt modelId="{3221FF11-CD8F-44CD-8026-4BD992681821}" type="pres">
      <dgm:prSet presAssocID="{A5FAB7C5-887D-490E-9642-D9CF00443E02}" presName="linear" presStyleCnt="0">
        <dgm:presLayoutVars>
          <dgm:animLvl val="lvl"/>
          <dgm:resizeHandles val="exact"/>
        </dgm:presLayoutVars>
      </dgm:prSet>
      <dgm:spPr/>
    </dgm:pt>
    <dgm:pt modelId="{AC0C02B8-6C47-425E-BF1A-57F23A506C60}" type="pres">
      <dgm:prSet presAssocID="{192C4D46-6231-4E66-847E-3EFA816E131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9A3462D-2D28-493C-A348-AA5AA6C35B8E}" type="pres">
      <dgm:prSet presAssocID="{F2EDED2E-FF74-4F2E-AB86-08C4B6F0B7A6}" presName="spacer" presStyleCnt="0"/>
      <dgm:spPr/>
    </dgm:pt>
    <dgm:pt modelId="{983B636B-3179-47CE-9CE9-FB9E21DE20FA}" type="pres">
      <dgm:prSet presAssocID="{D711B2C1-57FA-4AB8-A481-1A932346579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20209B-8239-487B-88F0-B7A7AD0EF2F7}" type="pres">
      <dgm:prSet presAssocID="{2A1174E1-645C-408D-9B31-73F0480F900F}" presName="spacer" presStyleCnt="0"/>
      <dgm:spPr/>
    </dgm:pt>
    <dgm:pt modelId="{F1239A84-1AD8-431E-A140-42F956D2EA15}" type="pres">
      <dgm:prSet presAssocID="{E5635E76-C9DD-45E1-828B-55FE6559BF8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AA8674E-11EE-4478-B235-17981C7094FD}" type="pres">
      <dgm:prSet presAssocID="{E4745A16-5BAA-4433-AA97-6C9FCF33FF81}" presName="spacer" presStyleCnt="0"/>
      <dgm:spPr/>
    </dgm:pt>
    <dgm:pt modelId="{2CFD87FD-DC96-4E5F-A033-A0C259679414}" type="pres">
      <dgm:prSet presAssocID="{3411ADAA-5AD2-43AD-855F-AC3D42A9C91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C0C858-04C9-4611-9B06-3E1381F93872}" type="pres">
      <dgm:prSet presAssocID="{AB81A89E-BE16-4FBF-A5A6-EAFDF0CE44A8}" presName="spacer" presStyleCnt="0"/>
      <dgm:spPr/>
    </dgm:pt>
    <dgm:pt modelId="{F119BC6A-F6F4-462C-9857-102ECBAC84FE}" type="pres">
      <dgm:prSet presAssocID="{D090367C-2D82-40F8-BC12-DD6C17EA7CA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F4D7621-AF82-4B46-97D0-D55CB4455C58}" type="pres">
      <dgm:prSet presAssocID="{50AA298E-EB87-44B6-92A2-B36CFA75903F}" presName="spacer" presStyleCnt="0"/>
      <dgm:spPr/>
    </dgm:pt>
    <dgm:pt modelId="{D93556F1-5DE4-41BF-914A-33DB664EF6BF}" type="pres">
      <dgm:prSet presAssocID="{C7C7A25A-87A8-49B3-9191-D541C6ACA7F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DC6B22-4FA5-40C5-AFF5-F27F65B08410}" srcId="{A5FAB7C5-887D-490E-9642-D9CF00443E02}" destId="{D711B2C1-57FA-4AB8-A481-1A932346579D}" srcOrd="1" destOrd="0" parTransId="{69CA2582-1426-442E-8782-EFD08316C466}" sibTransId="{2A1174E1-645C-408D-9B31-73F0480F900F}"/>
    <dgm:cxn modelId="{2E3AA161-9DEE-46B5-8A0B-BCB9CF531E98}" type="presOf" srcId="{3411ADAA-5AD2-43AD-855F-AC3D42A9C91A}" destId="{2CFD87FD-DC96-4E5F-A033-A0C259679414}" srcOrd="0" destOrd="0" presId="urn:microsoft.com/office/officeart/2005/8/layout/vList2"/>
    <dgm:cxn modelId="{D02F9F44-960A-42D6-966E-E1C80AC861B1}" type="presOf" srcId="{A5FAB7C5-887D-490E-9642-D9CF00443E02}" destId="{3221FF11-CD8F-44CD-8026-4BD992681821}" srcOrd="0" destOrd="0" presId="urn:microsoft.com/office/officeart/2005/8/layout/vList2"/>
    <dgm:cxn modelId="{E911A945-809C-4601-9626-22B5CB1D55EA}" type="presOf" srcId="{D711B2C1-57FA-4AB8-A481-1A932346579D}" destId="{983B636B-3179-47CE-9CE9-FB9E21DE20FA}" srcOrd="0" destOrd="0" presId="urn:microsoft.com/office/officeart/2005/8/layout/vList2"/>
    <dgm:cxn modelId="{F1F61775-CE8D-4D4D-826F-37CD4E25A344}" srcId="{A5FAB7C5-887D-490E-9642-D9CF00443E02}" destId="{3411ADAA-5AD2-43AD-855F-AC3D42A9C91A}" srcOrd="3" destOrd="0" parTransId="{01168A8B-DD70-46C0-9518-C390DEBDE772}" sibTransId="{AB81A89E-BE16-4FBF-A5A6-EAFDF0CE44A8}"/>
    <dgm:cxn modelId="{7D77DA7E-AC4F-4A04-808B-A224A67FA565}" type="presOf" srcId="{C7C7A25A-87A8-49B3-9191-D541C6ACA7F9}" destId="{D93556F1-5DE4-41BF-914A-33DB664EF6BF}" srcOrd="0" destOrd="0" presId="urn:microsoft.com/office/officeart/2005/8/layout/vList2"/>
    <dgm:cxn modelId="{E8262190-4E6F-45B8-B4DF-8C2E8C94C1B1}" srcId="{A5FAB7C5-887D-490E-9642-D9CF00443E02}" destId="{192C4D46-6231-4E66-847E-3EFA816E131E}" srcOrd="0" destOrd="0" parTransId="{D0ABC719-C80F-4720-9999-BCFFF52145F2}" sibTransId="{F2EDED2E-FF74-4F2E-AB86-08C4B6F0B7A6}"/>
    <dgm:cxn modelId="{0D4936A7-4911-4722-9CF4-8D6ACD2AA4EA}" type="presOf" srcId="{D090367C-2D82-40F8-BC12-DD6C17EA7CAE}" destId="{F119BC6A-F6F4-462C-9857-102ECBAC84FE}" srcOrd="0" destOrd="0" presId="urn:microsoft.com/office/officeart/2005/8/layout/vList2"/>
    <dgm:cxn modelId="{83C18EB6-DCE1-4A45-BA75-D220FE37D54D}" type="presOf" srcId="{E5635E76-C9DD-45E1-828B-55FE6559BF86}" destId="{F1239A84-1AD8-431E-A140-42F956D2EA15}" srcOrd="0" destOrd="0" presId="urn:microsoft.com/office/officeart/2005/8/layout/vList2"/>
    <dgm:cxn modelId="{E2CE04C5-DCB9-480E-9BB7-4DE30D6B7150}" srcId="{A5FAB7C5-887D-490E-9642-D9CF00443E02}" destId="{E5635E76-C9DD-45E1-828B-55FE6559BF86}" srcOrd="2" destOrd="0" parTransId="{361430C7-90ED-42B0-9AA0-4BA2B111643C}" sibTransId="{E4745A16-5BAA-4433-AA97-6C9FCF33FF81}"/>
    <dgm:cxn modelId="{0B6B44EF-EC43-49E3-B356-5103172A6541}" srcId="{A5FAB7C5-887D-490E-9642-D9CF00443E02}" destId="{C7C7A25A-87A8-49B3-9191-D541C6ACA7F9}" srcOrd="5" destOrd="0" parTransId="{501C22E7-44EB-447C-988E-E3D95D5F43F6}" sibTransId="{3768287F-9172-4403-BAF5-7B5BA1B080AC}"/>
    <dgm:cxn modelId="{A735E6F2-B7F7-41B2-873C-68E53847AF43}" srcId="{A5FAB7C5-887D-490E-9642-D9CF00443E02}" destId="{D090367C-2D82-40F8-BC12-DD6C17EA7CAE}" srcOrd="4" destOrd="0" parTransId="{B6DDCE87-0F10-4905-87C4-4E2AB08775E8}" sibTransId="{50AA298E-EB87-44B6-92A2-B36CFA75903F}"/>
    <dgm:cxn modelId="{894BD2F9-4395-4DB4-B9A6-B516004D94E7}" type="presOf" srcId="{192C4D46-6231-4E66-847E-3EFA816E131E}" destId="{AC0C02B8-6C47-425E-BF1A-57F23A506C60}" srcOrd="0" destOrd="0" presId="urn:microsoft.com/office/officeart/2005/8/layout/vList2"/>
    <dgm:cxn modelId="{ADE7364C-A02F-4B94-B4B0-87ACB8A11B44}" type="presParOf" srcId="{3221FF11-CD8F-44CD-8026-4BD992681821}" destId="{AC0C02B8-6C47-425E-BF1A-57F23A506C60}" srcOrd="0" destOrd="0" presId="urn:microsoft.com/office/officeart/2005/8/layout/vList2"/>
    <dgm:cxn modelId="{DD08D39E-C700-43F0-88FB-05AB409A43FF}" type="presParOf" srcId="{3221FF11-CD8F-44CD-8026-4BD992681821}" destId="{D9A3462D-2D28-493C-A348-AA5AA6C35B8E}" srcOrd="1" destOrd="0" presId="urn:microsoft.com/office/officeart/2005/8/layout/vList2"/>
    <dgm:cxn modelId="{A539362E-2443-4112-B3B7-C7154CB5EE4C}" type="presParOf" srcId="{3221FF11-CD8F-44CD-8026-4BD992681821}" destId="{983B636B-3179-47CE-9CE9-FB9E21DE20FA}" srcOrd="2" destOrd="0" presId="urn:microsoft.com/office/officeart/2005/8/layout/vList2"/>
    <dgm:cxn modelId="{9F9AA927-D41F-456C-A092-2C5B2C211967}" type="presParOf" srcId="{3221FF11-CD8F-44CD-8026-4BD992681821}" destId="{1A20209B-8239-487B-88F0-B7A7AD0EF2F7}" srcOrd="3" destOrd="0" presId="urn:microsoft.com/office/officeart/2005/8/layout/vList2"/>
    <dgm:cxn modelId="{47248FC7-4470-46F0-98EB-8E91005E987E}" type="presParOf" srcId="{3221FF11-CD8F-44CD-8026-4BD992681821}" destId="{F1239A84-1AD8-431E-A140-42F956D2EA15}" srcOrd="4" destOrd="0" presId="urn:microsoft.com/office/officeart/2005/8/layout/vList2"/>
    <dgm:cxn modelId="{5E283187-2E11-45EE-836B-0369357574E2}" type="presParOf" srcId="{3221FF11-CD8F-44CD-8026-4BD992681821}" destId="{5AA8674E-11EE-4478-B235-17981C7094FD}" srcOrd="5" destOrd="0" presId="urn:microsoft.com/office/officeart/2005/8/layout/vList2"/>
    <dgm:cxn modelId="{33CB8363-5015-412F-B434-786606B35100}" type="presParOf" srcId="{3221FF11-CD8F-44CD-8026-4BD992681821}" destId="{2CFD87FD-DC96-4E5F-A033-A0C259679414}" srcOrd="6" destOrd="0" presId="urn:microsoft.com/office/officeart/2005/8/layout/vList2"/>
    <dgm:cxn modelId="{2A9E7602-80B0-452D-82F8-FBB40C832D50}" type="presParOf" srcId="{3221FF11-CD8F-44CD-8026-4BD992681821}" destId="{F2C0C858-04C9-4611-9B06-3E1381F93872}" srcOrd="7" destOrd="0" presId="urn:microsoft.com/office/officeart/2005/8/layout/vList2"/>
    <dgm:cxn modelId="{DB08E5D1-A842-4C6E-85B9-5D7738CCA29F}" type="presParOf" srcId="{3221FF11-CD8F-44CD-8026-4BD992681821}" destId="{F119BC6A-F6F4-462C-9857-102ECBAC84FE}" srcOrd="8" destOrd="0" presId="urn:microsoft.com/office/officeart/2005/8/layout/vList2"/>
    <dgm:cxn modelId="{64D701BF-A7EF-4864-9F5C-45054D6972B6}" type="presParOf" srcId="{3221FF11-CD8F-44CD-8026-4BD992681821}" destId="{DF4D7621-AF82-4B46-97D0-D55CB4455C58}" srcOrd="9" destOrd="0" presId="urn:microsoft.com/office/officeart/2005/8/layout/vList2"/>
    <dgm:cxn modelId="{AB881FCA-3B58-479A-8F5E-BD5FE5138B7E}" type="presParOf" srcId="{3221FF11-CD8F-44CD-8026-4BD992681821}" destId="{D93556F1-5DE4-41BF-914A-33DB664EF6B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CE752-80D6-48B4-B971-A41CE634E1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7D40FC-753C-4BAC-B8A9-1E08D240A160}">
      <dgm:prSet/>
      <dgm:spPr/>
      <dgm:t>
        <a:bodyPr/>
        <a:lstStyle/>
        <a:p>
          <a:r>
            <a:rPr lang="en-US" b="1"/>
            <a:t>Asset:</a:t>
          </a:r>
          <a:r>
            <a:rPr lang="en-US"/>
            <a:t> SPDR S&amp;P 500 ETF (SPY)</a:t>
          </a:r>
        </a:p>
      </dgm:t>
    </dgm:pt>
    <dgm:pt modelId="{B493DBD2-BD3F-4F61-84D7-84A10A4EE685}" type="parTrans" cxnId="{27CBA56B-F3CB-4A76-A8B4-992EFE024CA3}">
      <dgm:prSet/>
      <dgm:spPr/>
      <dgm:t>
        <a:bodyPr/>
        <a:lstStyle/>
        <a:p>
          <a:endParaRPr lang="en-US"/>
        </a:p>
      </dgm:t>
    </dgm:pt>
    <dgm:pt modelId="{88139B87-A06B-4A72-A1F0-51EE5D9F6B2A}" type="sibTrans" cxnId="{27CBA56B-F3CB-4A76-A8B4-992EFE024CA3}">
      <dgm:prSet/>
      <dgm:spPr/>
      <dgm:t>
        <a:bodyPr/>
        <a:lstStyle/>
        <a:p>
          <a:endParaRPr lang="en-US"/>
        </a:p>
      </dgm:t>
    </dgm:pt>
    <dgm:pt modelId="{35458AA2-146C-4BF6-BC01-1A6F1AF2C268}">
      <dgm:prSet/>
      <dgm:spPr/>
      <dgm:t>
        <a:bodyPr/>
        <a:lstStyle/>
        <a:p>
          <a:r>
            <a:rPr lang="en-US" b="1"/>
            <a:t>Source:</a:t>
          </a:r>
          <a:r>
            <a:rPr lang="en-US"/>
            <a:t> Yahoo Finance (via yfinance library)</a:t>
          </a:r>
        </a:p>
      </dgm:t>
    </dgm:pt>
    <dgm:pt modelId="{8518545A-E027-414D-B4F4-214B3B32A874}" type="parTrans" cxnId="{6BC3E5AB-B0EC-4B68-A325-D4ED918DF5D6}">
      <dgm:prSet/>
      <dgm:spPr/>
      <dgm:t>
        <a:bodyPr/>
        <a:lstStyle/>
        <a:p>
          <a:endParaRPr lang="en-US"/>
        </a:p>
      </dgm:t>
    </dgm:pt>
    <dgm:pt modelId="{4AB90594-CBC0-4911-BC12-A8EB36841C72}" type="sibTrans" cxnId="{6BC3E5AB-B0EC-4B68-A325-D4ED918DF5D6}">
      <dgm:prSet/>
      <dgm:spPr/>
      <dgm:t>
        <a:bodyPr/>
        <a:lstStyle/>
        <a:p>
          <a:endParaRPr lang="en-US"/>
        </a:p>
      </dgm:t>
    </dgm:pt>
    <dgm:pt modelId="{44D9DDE7-EDED-40B5-9696-CF0095825659}">
      <dgm:prSet/>
      <dgm:spPr/>
      <dgm:t>
        <a:bodyPr/>
        <a:lstStyle/>
        <a:p>
          <a:r>
            <a:rPr lang="en-US" b="1"/>
            <a:t>Time Period:</a:t>
          </a:r>
          <a:r>
            <a:rPr lang="en-US"/>
            <a:t> Jan 1, 2020 - Jan 1, 2023 (3 years of daily data)</a:t>
          </a:r>
        </a:p>
      </dgm:t>
    </dgm:pt>
    <dgm:pt modelId="{085AF09C-B5B0-4E9C-9805-9664E2B25094}" type="parTrans" cxnId="{1EBAAB22-052C-4887-AEC4-C5F8CEF1F069}">
      <dgm:prSet/>
      <dgm:spPr/>
      <dgm:t>
        <a:bodyPr/>
        <a:lstStyle/>
        <a:p>
          <a:endParaRPr lang="en-US"/>
        </a:p>
      </dgm:t>
    </dgm:pt>
    <dgm:pt modelId="{3A234F34-B486-47B6-B764-45A33BF14E46}" type="sibTrans" cxnId="{1EBAAB22-052C-4887-AEC4-C5F8CEF1F069}">
      <dgm:prSet/>
      <dgm:spPr/>
      <dgm:t>
        <a:bodyPr/>
        <a:lstStyle/>
        <a:p>
          <a:endParaRPr lang="en-US"/>
        </a:p>
      </dgm:t>
    </dgm:pt>
    <dgm:pt modelId="{01737944-C8D7-416C-BAAC-FD73DDA195D3}">
      <dgm:prSet/>
      <dgm:spPr/>
      <dgm:t>
        <a:bodyPr/>
        <a:lstStyle/>
        <a:p>
          <a:r>
            <a:rPr lang="en-US" b="1"/>
            <a:t>Raw Data:</a:t>
          </a:r>
          <a:r>
            <a:rPr lang="en-US"/>
            <a:t> Open, High, Low, Close, Volume (OHLCV)</a:t>
          </a:r>
        </a:p>
      </dgm:t>
    </dgm:pt>
    <dgm:pt modelId="{83E9FE99-9E24-49CB-BE7B-DAC45A6201F3}" type="parTrans" cxnId="{DB3975D2-2F68-4782-A7F4-E7A2FD31D307}">
      <dgm:prSet/>
      <dgm:spPr/>
      <dgm:t>
        <a:bodyPr/>
        <a:lstStyle/>
        <a:p>
          <a:endParaRPr lang="en-US"/>
        </a:p>
      </dgm:t>
    </dgm:pt>
    <dgm:pt modelId="{3F8F798D-52AD-4335-9A42-B80F8829A4DC}" type="sibTrans" cxnId="{DB3975D2-2F68-4782-A7F4-E7A2FD31D307}">
      <dgm:prSet/>
      <dgm:spPr/>
      <dgm:t>
        <a:bodyPr/>
        <a:lstStyle/>
        <a:p>
          <a:endParaRPr lang="en-US"/>
        </a:p>
      </dgm:t>
    </dgm:pt>
    <dgm:pt modelId="{FE6B1611-DD53-4E6E-B88F-F03DC6CF8E32}">
      <dgm:prSet/>
      <dgm:spPr/>
      <dgm:t>
        <a:bodyPr/>
        <a:lstStyle/>
        <a:p>
          <a:r>
            <a:rPr lang="en-US" b="1"/>
            <a:t>Target Variable:</a:t>
          </a:r>
          <a:r>
            <a:rPr lang="en-US"/>
            <a:t> Binary</a:t>
          </a:r>
        </a:p>
      </dgm:t>
    </dgm:pt>
    <dgm:pt modelId="{0D280CF0-07BC-4A26-9C00-00F761659AEA}" type="parTrans" cxnId="{ED26D42A-1C31-4986-A4AD-9ECBF647C315}">
      <dgm:prSet/>
      <dgm:spPr/>
      <dgm:t>
        <a:bodyPr/>
        <a:lstStyle/>
        <a:p>
          <a:endParaRPr lang="en-US"/>
        </a:p>
      </dgm:t>
    </dgm:pt>
    <dgm:pt modelId="{6BEC5753-0FEA-4482-AF72-67DB148E73FD}" type="sibTrans" cxnId="{ED26D42A-1C31-4986-A4AD-9ECBF647C315}">
      <dgm:prSet/>
      <dgm:spPr/>
      <dgm:t>
        <a:bodyPr/>
        <a:lstStyle/>
        <a:p>
          <a:endParaRPr lang="en-US"/>
        </a:p>
      </dgm:t>
    </dgm:pt>
    <dgm:pt modelId="{14147F3B-EDB7-4D30-85DF-C951C6A6DEE1}">
      <dgm:prSet/>
      <dgm:spPr/>
      <dgm:t>
        <a:bodyPr/>
        <a:lstStyle/>
        <a:p>
          <a:r>
            <a:rPr lang="en-US" b="1"/>
            <a:t>1:</a:t>
          </a:r>
          <a:r>
            <a:rPr lang="en-US"/>
            <a:t> Next day's close &gt; Today's close (Price went </a:t>
          </a:r>
          <a:r>
            <a:rPr lang="en-US" b="1"/>
            <a:t>UP</a:t>
          </a:r>
          <a:r>
            <a:rPr lang="en-US"/>
            <a:t>)</a:t>
          </a:r>
        </a:p>
      </dgm:t>
    </dgm:pt>
    <dgm:pt modelId="{3F510FED-E2C8-4E1F-ABC4-E51F1C1EC42D}" type="parTrans" cxnId="{7FE17649-C04F-43F1-A174-C4E0A18A7A16}">
      <dgm:prSet/>
      <dgm:spPr/>
      <dgm:t>
        <a:bodyPr/>
        <a:lstStyle/>
        <a:p>
          <a:endParaRPr lang="en-US"/>
        </a:p>
      </dgm:t>
    </dgm:pt>
    <dgm:pt modelId="{7C60627C-E2B9-43F3-A753-E386AA5EBCE0}" type="sibTrans" cxnId="{7FE17649-C04F-43F1-A174-C4E0A18A7A16}">
      <dgm:prSet/>
      <dgm:spPr/>
      <dgm:t>
        <a:bodyPr/>
        <a:lstStyle/>
        <a:p>
          <a:endParaRPr lang="en-US"/>
        </a:p>
      </dgm:t>
    </dgm:pt>
    <dgm:pt modelId="{8F959519-7C37-4471-90FA-0843BB31D9D8}">
      <dgm:prSet/>
      <dgm:spPr/>
      <dgm:t>
        <a:bodyPr/>
        <a:lstStyle/>
        <a:p>
          <a:r>
            <a:rPr lang="en-US" b="1"/>
            <a:t>0:</a:t>
          </a:r>
          <a:r>
            <a:rPr lang="en-US"/>
            <a:t> Next day's close &lt;= Today's close (Price went </a:t>
          </a:r>
          <a:r>
            <a:rPr lang="en-US" b="1"/>
            <a:t>DOWN</a:t>
          </a:r>
          <a:r>
            <a:rPr lang="en-US"/>
            <a:t> or stayed the same)</a:t>
          </a:r>
        </a:p>
      </dgm:t>
    </dgm:pt>
    <dgm:pt modelId="{CDCDD3AE-716D-4A3C-9945-BC4A61DAD81D}" type="parTrans" cxnId="{4E3AB882-21E1-4D97-9030-91F2596E17D1}">
      <dgm:prSet/>
      <dgm:spPr/>
      <dgm:t>
        <a:bodyPr/>
        <a:lstStyle/>
        <a:p>
          <a:endParaRPr lang="en-US"/>
        </a:p>
      </dgm:t>
    </dgm:pt>
    <dgm:pt modelId="{3FF0B12A-AB83-4FAD-973A-7DEF8E023A6C}" type="sibTrans" cxnId="{4E3AB882-21E1-4D97-9030-91F2596E17D1}">
      <dgm:prSet/>
      <dgm:spPr/>
      <dgm:t>
        <a:bodyPr/>
        <a:lstStyle/>
        <a:p>
          <a:endParaRPr lang="en-US"/>
        </a:p>
      </dgm:t>
    </dgm:pt>
    <dgm:pt modelId="{4CB17589-BC92-406F-953E-D3151395FC7F}" type="pres">
      <dgm:prSet presAssocID="{0F5CE752-80D6-48B4-B971-A41CE634E1CC}" presName="linear" presStyleCnt="0">
        <dgm:presLayoutVars>
          <dgm:animLvl val="lvl"/>
          <dgm:resizeHandles val="exact"/>
        </dgm:presLayoutVars>
      </dgm:prSet>
      <dgm:spPr/>
    </dgm:pt>
    <dgm:pt modelId="{DF2AE823-1D9C-4FDA-A205-2525EC1DBD0F}" type="pres">
      <dgm:prSet presAssocID="{B17D40FC-753C-4BAC-B8A9-1E08D240A16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D41D90-1453-4BA6-B62D-047DAA1D033B}" type="pres">
      <dgm:prSet presAssocID="{88139B87-A06B-4A72-A1F0-51EE5D9F6B2A}" presName="spacer" presStyleCnt="0"/>
      <dgm:spPr/>
    </dgm:pt>
    <dgm:pt modelId="{18916882-DF18-4E4B-B95B-96AEB77970DD}" type="pres">
      <dgm:prSet presAssocID="{35458AA2-146C-4BF6-BC01-1A6F1AF2C2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47DB0EE-C22A-42F2-9C53-1CD953579A09}" type="pres">
      <dgm:prSet presAssocID="{4AB90594-CBC0-4911-BC12-A8EB36841C72}" presName="spacer" presStyleCnt="0"/>
      <dgm:spPr/>
    </dgm:pt>
    <dgm:pt modelId="{776CB4EF-118F-44D6-BB79-40DDC517A206}" type="pres">
      <dgm:prSet presAssocID="{44D9DDE7-EDED-40B5-9696-CF00958256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3F9750-1AEE-419A-A3DD-864843346617}" type="pres">
      <dgm:prSet presAssocID="{3A234F34-B486-47B6-B764-45A33BF14E46}" presName="spacer" presStyleCnt="0"/>
      <dgm:spPr/>
    </dgm:pt>
    <dgm:pt modelId="{188E9461-A8B5-4D2A-A2A7-A0C9D27BCECA}" type="pres">
      <dgm:prSet presAssocID="{01737944-C8D7-416C-BAAC-FD73DDA195D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BBD2C2-508C-4A37-ABC4-3A37D49858D0}" type="pres">
      <dgm:prSet presAssocID="{3F8F798D-52AD-4335-9A42-B80F8829A4DC}" presName="spacer" presStyleCnt="0"/>
      <dgm:spPr/>
    </dgm:pt>
    <dgm:pt modelId="{BA254948-0CBD-4FF8-97CD-11BBA0254845}" type="pres">
      <dgm:prSet presAssocID="{FE6B1611-DD53-4E6E-B88F-F03DC6CF8E3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E159CF3-26EA-4CCC-B6B7-98A6C59EC9F8}" type="pres">
      <dgm:prSet presAssocID="{FE6B1611-DD53-4E6E-B88F-F03DC6CF8E3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EBAAB22-052C-4887-AEC4-C5F8CEF1F069}" srcId="{0F5CE752-80D6-48B4-B971-A41CE634E1CC}" destId="{44D9DDE7-EDED-40B5-9696-CF0095825659}" srcOrd="2" destOrd="0" parTransId="{085AF09C-B5B0-4E9C-9805-9664E2B25094}" sibTransId="{3A234F34-B486-47B6-B764-45A33BF14E46}"/>
    <dgm:cxn modelId="{ED26D42A-1C31-4986-A4AD-9ECBF647C315}" srcId="{0F5CE752-80D6-48B4-B971-A41CE634E1CC}" destId="{FE6B1611-DD53-4E6E-B88F-F03DC6CF8E32}" srcOrd="4" destOrd="0" parTransId="{0D280CF0-07BC-4A26-9C00-00F761659AEA}" sibTransId="{6BEC5753-0FEA-4482-AF72-67DB148E73FD}"/>
    <dgm:cxn modelId="{EA01852E-7A3F-436C-BB36-D0AEF9BDFBD7}" type="presOf" srcId="{B17D40FC-753C-4BAC-B8A9-1E08D240A160}" destId="{DF2AE823-1D9C-4FDA-A205-2525EC1DBD0F}" srcOrd="0" destOrd="0" presId="urn:microsoft.com/office/officeart/2005/8/layout/vList2"/>
    <dgm:cxn modelId="{30786637-D84B-4EAD-921B-43A5FB85A1DA}" type="presOf" srcId="{14147F3B-EDB7-4D30-85DF-C951C6A6DEE1}" destId="{FE159CF3-26EA-4CCC-B6B7-98A6C59EC9F8}" srcOrd="0" destOrd="0" presId="urn:microsoft.com/office/officeart/2005/8/layout/vList2"/>
    <dgm:cxn modelId="{C8F7415E-7E4F-405E-BEC6-66C9AB525A81}" type="presOf" srcId="{FE6B1611-DD53-4E6E-B88F-F03DC6CF8E32}" destId="{BA254948-0CBD-4FF8-97CD-11BBA0254845}" srcOrd="0" destOrd="0" presId="urn:microsoft.com/office/officeart/2005/8/layout/vList2"/>
    <dgm:cxn modelId="{7FE17649-C04F-43F1-A174-C4E0A18A7A16}" srcId="{FE6B1611-DD53-4E6E-B88F-F03DC6CF8E32}" destId="{14147F3B-EDB7-4D30-85DF-C951C6A6DEE1}" srcOrd="0" destOrd="0" parTransId="{3F510FED-E2C8-4E1F-ABC4-E51F1C1EC42D}" sibTransId="{7C60627C-E2B9-43F3-A753-E386AA5EBCE0}"/>
    <dgm:cxn modelId="{27CBA56B-F3CB-4A76-A8B4-992EFE024CA3}" srcId="{0F5CE752-80D6-48B4-B971-A41CE634E1CC}" destId="{B17D40FC-753C-4BAC-B8A9-1E08D240A160}" srcOrd="0" destOrd="0" parTransId="{B493DBD2-BD3F-4F61-84D7-84A10A4EE685}" sibTransId="{88139B87-A06B-4A72-A1F0-51EE5D9F6B2A}"/>
    <dgm:cxn modelId="{4E3AB882-21E1-4D97-9030-91F2596E17D1}" srcId="{FE6B1611-DD53-4E6E-B88F-F03DC6CF8E32}" destId="{8F959519-7C37-4471-90FA-0843BB31D9D8}" srcOrd="1" destOrd="0" parTransId="{CDCDD3AE-716D-4A3C-9945-BC4A61DAD81D}" sibTransId="{3FF0B12A-AB83-4FAD-973A-7DEF8E023A6C}"/>
    <dgm:cxn modelId="{E8034696-C023-41DD-A5AE-C6523E935E9A}" type="presOf" srcId="{35458AA2-146C-4BF6-BC01-1A6F1AF2C268}" destId="{18916882-DF18-4E4B-B95B-96AEB77970DD}" srcOrd="0" destOrd="0" presId="urn:microsoft.com/office/officeart/2005/8/layout/vList2"/>
    <dgm:cxn modelId="{6BC3E5AB-B0EC-4B68-A325-D4ED918DF5D6}" srcId="{0F5CE752-80D6-48B4-B971-A41CE634E1CC}" destId="{35458AA2-146C-4BF6-BC01-1A6F1AF2C268}" srcOrd="1" destOrd="0" parTransId="{8518545A-E027-414D-B4F4-214B3B32A874}" sibTransId="{4AB90594-CBC0-4911-BC12-A8EB36841C72}"/>
    <dgm:cxn modelId="{C1B716B2-E4F1-4F25-A238-FE5A075642E5}" type="presOf" srcId="{0F5CE752-80D6-48B4-B971-A41CE634E1CC}" destId="{4CB17589-BC92-406F-953E-D3151395FC7F}" srcOrd="0" destOrd="0" presId="urn:microsoft.com/office/officeart/2005/8/layout/vList2"/>
    <dgm:cxn modelId="{83EC29C8-7D93-4D1D-A7D6-10FD4CCC394E}" type="presOf" srcId="{01737944-C8D7-416C-BAAC-FD73DDA195D3}" destId="{188E9461-A8B5-4D2A-A2A7-A0C9D27BCECA}" srcOrd="0" destOrd="0" presId="urn:microsoft.com/office/officeart/2005/8/layout/vList2"/>
    <dgm:cxn modelId="{DB3975D2-2F68-4782-A7F4-E7A2FD31D307}" srcId="{0F5CE752-80D6-48B4-B971-A41CE634E1CC}" destId="{01737944-C8D7-416C-BAAC-FD73DDA195D3}" srcOrd="3" destOrd="0" parTransId="{83E9FE99-9E24-49CB-BE7B-DAC45A6201F3}" sibTransId="{3F8F798D-52AD-4335-9A42-B80F8829A4DC}"/>
    <dgm:cxn modelId="{265C79F1-32D9-470F-8B3F-8827BF1CA1CC}" type="presOf" srcId="{44D9DDE7-EDED-40B5-9696-CF0095825659}" destId="{776CB4EF-118F-44D6-BB79-40DDC517A206}" srcOrd="0" destOrd="0" presId="urn:microsoft.com/office/officeart/2005/8/layout/vList2"/>
    <dgm:cxn modelId="{938576F9-EEB9-4BB0-A5E4-220DD702730E}" type="presOf" srcId="{8F959519-7C37-4471-90FA-0843BB31D9D8}" destId="{FE159CF3-26EA-4CCC-B6B7-98A6C59EC9F8}" srcOrd="0" destOrd="1" presId="urn:microsoft.com/office/officeart/2005/8/layout/vList2"/>
    <dgm:cxn modelId="{E6D7497F-B4A8-45E8-AA91-95407E35B24E}" type="presParOf" srcId="{4CB17589-BC92-406F-953E-D3151395FC7F}" destId="{DF2AE823-1D9C-4FDA-A205-2525EC1DBD0F}" srcOrd="0" destOrd="0" presId="urn:microsoft.com/office/officeart/2005/8/layout/vList2"/>
    <dgm:cxn modelId="{7E3BC8FE-7227-4604-98BD-C9010BE2D15E}" type="presParOf" srcId="{4CB17589-BC92-406F-953E-D3151395FC7F}" destId="{85D41D90-1453-4BA6-B62D-047DAA1D033B}" srcOrd="1" destOrd="0" presId="urn:microsoft.com/office/officeart/2005/8/layout/vList2"/>
    <dgm:cxn modelId="{00581A43-F192-4960-A538-6FA9D4B83E0E}" type="presParOf" srcId="{4CB17589-BC92-406F-953E-D3151395FC7F}" destId="{18916882-DF18-4E4B-B95B-96AEB77970DD}" srcOrd="2" destOrd="0" presId="urn:microsoft.com/office/officeart/2005/8/layout/vList2"/>
    <dgm:cxn modelId="{74B39DFA-DB00-4FE2-B80E-EB05AAC9B433}" type="presParOf" srcId="{4CB17589-BC92-406F-953E-D3151395FC7F}" destId="{F47DB0EE-C22A-42F2-9C53-1CD953579A09}" srcOrd="3" destOrd="0" presId="urn:microsoft.com/office/officeart/2005/8/layout/vList2"/>
    <dgm:cxn modelId="{AFDF7774-50E5-4C63-8022-EE453B0E2D98}" type="presParOf" srcId="{4CB17589-BC92-406F-953E-D3151395FC7F}" destId="{776CB4EF-118F-44D6-BB79-40DDC517A206}" srcOrd="4" destOrd="0" presId="urn:microsoft.com/office/officeart/2005/8/layout/vList2"/>
    <dgm:cxn modelId="{F42551D2-DBAB-4EA2-B260-EFECBF1A507E}" type="presParOf" srcId="{4CB17589-BC92-406F-953E-D3151395FC7F}" destId="{D33F9750-1AEE-419A-A3DD-864843346617}" srcOrd="5" destOrd="0" presId="urn:microsoft.com/office/officeart/2005/8/layout/vList2"/>
    <dgm:cxn modelId="{35337BD7-1583-4A99-9A50-946AB7BCA745}" type="presParOf" srcId="{4CB17589-BC92-406F-953E-D3151395FC7F}" destId="{188E9461-A8B5-4D2A-A2A7-A0C9D27BCECA}" srcOrd="6" destOrd="0" presId="urn:microsoft.com/office/officeart/2005/8/layout/vList2"/>
    <dgm:cxn modelId="{A8500827-5D33-4164-9B18-FFE4AF22B547}" type="presParOf" srcId="{4CB17589-BC92-406F-953E-D3151395FC7F}" destId="{0FBBD2C2-508C-4A37-ABC4-3A37D49858D0}" srcOrd="7" destOrd="0" presId="urn:microsoft.com/office/officeart/2005/8/layout/vList2"/>
    <dgm:cxn modelId="{DC9B4B8C-58F6-4530-ACC4-FA04F2693CF1}" type="presParOf" srcId="{4CB17589-BC92-406F-953E-D3151395FC7F}" destId="{BA254948-0CBD-4FF8-97CD-11BBA0254845}" srcOrd="8" destOrd="0" presId="urn:microsoft.com/office/officeart/2005/8/layout/vList2"/>
    <dgm:cxn modelId="{3960F3EA-8EEA-4AE6-9382-3A962A24145F}" type="presParOf" srcId="{4CB17589-BC92-406F-953E-D3151395FC7F}" destId="{FE159CF3-26EA-4CCC-B6B7-98A6C59EC9F8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5D854C-37A5-482E-B3FB-9D15A34BE38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028C76-D62B-460D-9A3F-95B8CD1DBE8E}">
      <dgm:prSet/>
      <dgm:spPr/>
      <dgm:t>
        <a:bodyPr/>
        <a:lstStyle/>
        <a:p>
          <a:r>
            <a:rPr lang="en-US" b="1"/>
            <a:t>Download Data</a:t>
          </a:r>
          <a:r>
            <a:rPr lang="en-US"/>
            <a:t> (SPY, 3 years)</a:t>
          </a:r>
        </a:p>
      </dgm:t>
    </dgm:pt>
    <dgm:pt modelId="{7742C076-06A4-42CD-8202-C489F8C6CF97}" type="parTrans" cxnId="{D145207E-500D-4444-B2CC-34514D54B716}">
      <dgm:prSet/>
      <dgm:spPr/>
      <dgm:t>
        <a:bodyPr/>
        <a:lstStyle/>
        <a:p>
          <a:endParaRPr lang="en-US"/>
        </a:p>
      </dgm:t>
    </dgm:pt>
    <dgm:pt modelId="{5B7E6020-B406-424B-954A-743A39031EFE}" type="sibTrans" cxnId="{D145207E-500D-4444-B2CC-34514D54B716}">
      <dgm:prSet/>
      <dgm:spPr/>
      <dgm:t>
        <a:bodyPr/>
        <a:lstStyle/>
        <a:p>
          <a:endParaRPr lang="en-US"/>
        </a:p>
      </dgm:t>
    </dgm:pt>
    <dgm:pt modelId="{84A3935B-EADA-4AD8-834E-E52D4882C5B5}">
      <dgm:prSet/>
      <dgm:spPr/>
      <dgm:t>
        <a:bodyPr/>
        <a:lstStyle/>
        <a:p>
          <a:r>
            <a:rPr lang="en-US" b="1"/>
            <a:t>Engineer Features</a:t>
          </a:r>
          <a:r>
            <a:rPr lang="en-US"/>
            <a:t> (80+ technical indicators)</a:t>
          </a:r>
        </a:p>
      </dgm:t>
    </dgm:pt>
    <dgm:pt modelId="{D013E80E-55F7-4F8C-B529-A6B7C6391322}" type="parTrans" cxnId="{909CEBCA-22D4-48E1-9DE7-2D49DBC527DC}">
      <dgm:prSet/>
      <dgm:spPr/>
      <dgm:t>
        <a:bodyPr/>
        <a:lstStyle/>
        <a:p>
          <a:endParaRPr lang="en-US"/>
        </a:p>
      </dgm:t>
    </dgm:pt>
    <dgm:pt modelId="{3035C600-4231-4ED5-9C06-04C6209408B2}" type="sibTrans" cxnId="{909CEBCA-22D4-48E1-9DE7-2D49DBC527DC}">
      <dgm:prSet/>
      <dgm:spPr/>
      <dgm:t>
        <a:bodyPr/>
        <a:lstStyle/>
        <a:p>
          <a:endParaRPr lang="en-US"/>
        </a:p>
      </dgm:t>
    </dgm:pt>
    <dgm:pt modelId="{DCD42B5C-A55F-4F7F-81CA-50004B32453D}">
      <dgm:prSet/>
      <dgm:spPr/>
      <dgm:t>
        <a:bodyPr/>
        <a:lstStyle/>
        <a:p>
          <a:r>
            <a:rPr lang="en-US" b="1"/>
            <a:t>Create Target Variable</a:t>
          </a:r>
          <a:r>
            <a:rPr lang="en-US"/>
            <a:t> (Next Day Up/Down)</a:t>
          </a:r>
        </a:p>
      </dgm:t>
    </dgm:pt>
    <dgm:pt modelId="{346B41FD-EEFE-4D5F-88DA-8F492753BE86}" type="parTrans" cxnId="{62E357FE-BCC0-417E-9E70-84149F8AB001}">
      <dgm:prSet/>
      <dgm:spPr/>
      <dgm:t>
        <a:bodyPr/>
        <a:lstStyle/>
        <a:p>
          <a:endParaRPr lang="en-US"/>
        </a:p>
      </dgm:t>
    </dgm:pt>
    <dgm:pt modelId="{242F7F39-3956-424F-A0E9-E60E2AD1FD39}" type="sibTrans" cxnId="{62E357FE-BCC0-417E-9E70-84149F8AB001}">
      <dgm:prSet/>
      <dgm:spPr/>
      <dgm:t>
        <a:bodyPr/>
        <a:lstStyle/>
        <a:p>
          <a:endParaRPr lang="en-US"/>
        </a:p>
      </dgm:t>
    </dgm:pt>
    <dgm:pt modelId="{7F381B66-DE0F-4D4F-9D94-C41A5EBBD1F7}">
      <dgm:prSet/>
      <dgm:spPr/>
      <dgm:t>
        <a:bodyPr/>
        <a:lstStyle/>
        <a:p>
          <a:r>
            <a:rPr lang="en-US" b="1"/>
            <a:t>Time-Aware Split</a:t>
          </a:r>
          <a:r>
            <a:rPr lang="en-US"/>
            <a:t> (80% Train, 20% Test)</a:t>
          </a:r>
        </a:p>
      </dgm:t>
    </dgm:pt>
    <dgm:pt modelId="{832D5C02-A170-45A7-981E-FC89B3657E9C}" type="parTrans" cxnId="{8E7D61C3-3E55-4982-81C1-751281F9FF1F}">
      <dgm:prSet/>
      <dgm:spPr/>
      <dgm:t>
        <a:bodyPr/>
        <a:lstStyle/>
        <a:p>
          <a:endParaRPr lang="en-US"/>
        </a:p>
      </dgm:t>
    </dgm:pt>
    <dgm:pt modelId="{71DF9287-E214-4E26-B3FF-E3DC7286A0AC}" type="sibTrans" cxnId="{8E7D61C3-3E55-4982-81C1-751281F9FF1F}">
      <dgm:prSet/>
      <dgm:spPr/>
      <dgm:t>
        <a:bodyPr/>
        <a:lstStyle/>
        <a:p>
          <a:endParaRPr lang="en-US"/>
        </a:p>
      </dgm:t>
    </dgm:pt>
    <dgm:pt modelId="{0525A658-81AD-4C3F-A1B1-028DBDB11AF8}">
      <dgm:prSet/>
      <dgm:spPr/>
      <dgm:t>
        <a:bodyPr/>
        <a:lstStyle/>
        <a:p>
          <a:r>
            <a:rPr lang="en-US" b="1"/>
            <a:t>Scale Features</a:t>
          </a:r>
          <a:r>
            <a:rPr lang="en-US"/>
            <a:t> (StandardScaler)</a:t>
          </a:r>
        </a:p>
      </dgm:t>
    </dgm:pt>
    <dgm:pt modelId="{72ADDCEE-1EEC-4EAB-8CE3-ED9105773B09}" type="parTrans" cxnId="{7E8127FF-BD09-436D-A401-1EB1F20A293C}">
      <dgm:prSet/>
      <dgm:spPr/>
      <dgm:t>
        <a:bodyPr/>
        <a:lstStyle/>
        <a:p>
          <a:endParaRPr lang="en-US"/>
        </a:p>
      </dgm:t>
    </dgm:pt>
    <dgm:pt modelId="{A3F74A26-3A2D-4DC3-845D-4CE0C3330BE6}" type="sibTrans" cxnId="{7E8127FF-BD09-436D-A401-1EB1F20A293C}">
      <dgm:prSet/>
      <dgm:spPr/>
      <dgm:t>
        <a:bodyPr/>
        <a:lstStyle/>
        <a:p>
          <a:endParaRPr lang="en-US"/>
        </a:p>
      </dgm:t>
    </dgm:pt>
    <dgm:pt modelId="{3FF121C8-7CC7-44FB-BCA1-1542F5C9D387}">
      <dgm:prSet/>
      <dgm:spPr/>
      <dgm:t>
        <a:bodyPr/>
        <a:lstStyle/>
        <a:p>
          <a:r>
            <a:rPr lang="en-US" b="1"/>
            <a:t>Train Model</a:t>
          </a:r>
          <a:r>
            <a:rPr lang="en-US"/>
            <a:t> (XGBoost)</a:t>
          </a:r>
        </a:p>
      </dgm:t>
    </dgm:pt>
    <dgm:pt modelId="{A9433B32-57B0-4D07-AD07-E4C78327515D}" type="parTrans" cxnId="{7A4239DA-38D7-420A-B0F1-02ED45423D90}">
      <dgm:prSet/>
      <dgm:spPr/>
      <dgm:t>
        <a:bodyPr/>
        <a:lstStyle/>
        <a:p>
          <a:endParaRPr lang="en-US"/>
        </a:p>
      </dgm:t>
    </dgm:pt>
    <dgm:pt modelId="{8C8C00D4-2720-4362-AF59-87673298EA91}" type="sibTrans" cxnId="{7A4239DA-38D7-420A-B0F1-02ED45423D90}">
      <dgm:prSet/>
      <dgm:spPr/>
      <dgm:t>
        <a:bodyPr/>
        <a:lstStyle/>
        <a:p>
          <a:endParaRPr lang="en-US"/>
        </a:p>
      </dgm:t>
    </dgm:pt>
    <dgm:pt modelId="{D1088A75-7CB7-453A-A057-507AE5650F7D}">
      <dgm:prSet/>
      <dgm:spPr/>
      <dgm:t>
        <a:bodyPr/>
        <a:lstStyle/>
        <a:p>
          <a:r>
            <a:rPr lang="en-US" b="1"/>
            <a:t>Evaluate</a:t>
          </a:r>
          <a:r>
            <a:rPr lang="en-US"/>
            <a:t> (On Test Set)</a:t>
          </a:r>
        </a:p>
      </dgm:t>
    </dgm:pt>
    <dgm:pt modelId="{F1B6623A-DBB3-4440-A787-AE6793D8DC25}" type="parTrans" cxnId="{FC148E6E-34A7-43E7-B2CB-08F34A5FF049}">
      <dgm:prSet/>
      <dgm:spPr/>
      <dgm:t>
        <a:bodyPr/>
        <a:lstStyle/>
        <a:p>
          <a:endParaRPr lang="en-US"/>
        </a:p>
      </dgm:t>
    </dgm:pt>
    <dgm:pt modelId="{2519A8E5-DC34-4AB1-96A7-240E13C2CC3A}" type="sibTrans" cxnId="{FC148E6E-34A7-43E7-B2CB-08F34A5FF049}">
      <dgm:prSet/>
      <dgm:spPr/>
      <dgm:t>
        <a:bodyPr/>
        <a:lstStyle/>
        <a:p>
          <a:endParaRPr lang="en-US"/>
        </a:p>
      </dgm:t>
    </dgm:pt>
    <dgm:pt modelId="{BCAD1944-2659-4669-999C-09904A1BF0EF}" type="pres">
      <dgm:prSet presAssocID="{F65D854C-37A5-482E-B3FB-9D15A34BE386}" presName="linear" presStyleCnt="0">
        <dgm:presLayoutVars>
          <dgm:animLvl val="lvl"/>
          <dgm:resizeHandles val="exact"/>
        </dgm:presLayoutVars>
      </dgm:prSet>
      <dgm:spPr/>
    </dgm:pt>
    <dgm:pt modelId="{3D81A34A-331D-4278-BCD0-DAE66B0DB503}" type="pres">
      <dgm:prSet presAssocID="{C4028C76-D62B-460D-9A3F-95B8CD1DBE8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CCD125E-D919-4271-914B-0D7083B465D2}" type="pres">
      <dgm:prSet presAssocID="{5B7E6020-B406-424B-954A-743A39031EFE}" presName="spacer" presStyleCnt="0"/>
      <dgm:spPr/>
    </dgm:pt>
    <dgm:pt modelId="{EC313248-53A6-4826-96E9-0628AB80AF27}" type="pres">
      <dgm:prSet presAssocID="{84A3935B-EADA-4AD8-834E-E52D4882C5B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A2DA282-3698-443C-A99D-6AB20805A021}" type="pres">
      <dgm:prSet presAssocID="{3035C600-4231-4ED5-9C06-04C6209408B2}" presName="spacer" presStyleCnt="0"/>
      <dgm:spPr/>
    </dgm:pt>
    <dgm:pt modelId="{AD028AC5-3A44-4DE0-89EB-00EEF2BA1BBE}" type="pres">
      <dgm:prSet presAssocID="{DCD42B5C-A55F-4F7F-81CA-50004B32453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CF138EC-4418-43F2-98BB-AEC05F13F903}" type="pres">
      <dgm:prSet presAssocID="{242F7F39-3956-424F-A0E9-E60E2AD1FD39}" presName="spacer" presStyleCnt="0"/>
      <dgm:spPr/>
    </dgm:pt>
    <dgm:pt modelId="{DE056CF3-4988-4954-943B-E6E14972571B}" type="pres">
      <dgm:prSet presAssocID="{7F381B66-DE0F-4D4F-9D94-C41A5EBBD1F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00D2060-D44E-4356-B1DD-A3C442716775}" type="pres">
      <dgm:prSet presAssocID="{71DF9287-E214-4E26-B3FF-E3DC7286A0AC}" presName="spacer" presStyleCnt="0"/>
      <dgm:spPr/>
    </dgm:pt>
    <dgm:pt modelId="{5A992469-4062-47F1-AE12-50A44B9A399B}" type="pres">
      <dgm:prSet presAssocID="{0525A658-81AD-4C3F-A1B1-028DBDB11AF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EFF2C81-0310-46DC-AB29-4B8A6DBC2A6C}" type="pres">
      <dgm:prSet presAssocID="{A3F74A26-3A2D-4DC3-845D-4CE0C3330BE6}" presName="spacer" presStyleCnt="0"/>
      <dgm:spPr/>
    </dgm:pt>
    <dgm:pt modelId="{4694046E-6DE3-4EF8-B390-2AB91B1B58CA}" type="pres">
      <dgm:prSet presAssocID="{3FF121C8-7CC7-44FB-BCA1-1542F5C9D38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4B92D76-6EE7-49B6-B844-FB9BF6FF75F7}" type="pres">
      <dgm:prSet presAssocID="{8C8C00D4-2720-4362-AF59-87673298EA91}" presName="spacer" presStyleCnt="0"/>
      <dgm:spPr/>
    </dgm:pt>
    <dgm:pt modelId="{9ACF4CF6-6744-4F39-92E0-EB66DB32D003}" type="pres">
      <dgm:prSet presAssocID="{D1088A75-7CB7-453A-A057-507AE5650F7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D10E1C-403D-4EEA-995F-47AA65D47DDF}" type="presOf" srcId="{F65D854C-37A5-482E-B3FB-9D15A34BE386}" destId="{BCAD1944-2659-4669-999C-09904A1BF0EF}" srcOrd="0" destOrd="0" presId="urn:microsoft.com/office/officeart/2005/8/layout/vList2"/>
    <dgm:cxn modelId="{BF57623A-D339-4C26-B6D9-E48F668801F1}" type="presOf" srcId="{84A3935B-EADA-4AD8-834E-E52D4882C5B5}" destId="{EC313248-53A6-4826-96E9-0628AB80AF27}" srcOrd="0" destOrd="0" presId="urn:microsoft.com/office/officeart/2005/8/layout/vList2"/>
    <dgm:cxn modelId="{5BC8F340-4DD2-4696-9828-1B54CABAA245}" type="presOf" srcId="{7F381B66-DE0F-4D4F-9D94-C41A5EBBD1F7}" destId="{DE056CF3-4988-4954-943B-E6E14972571B}" srcOrd="0" destOrd="0" presId="urn:microsoft.com/office/officeart/2005/8/layout/vList2"/>
    <dgm:cxn modelId="{FC148E6E-34A7-43E7-B2CB-08F34A5FF049}" srcId="{F65D854C-37A5-482E-B3FB-9D15A34BE386}" destId="{D1088A75-7CB7-453A-A057-507AE5650F7D}" srcOrd="6" destOrd="0" parTransId="{F1B6623A-DBB3-4440-A787-AE6793D8DC25}" sibTransId="{2519A8E5-DC34-4AB1-96A7-240E13C2CC3A}"/>
    <dgm:cxn modelId="{E1E54A76-D647-4BF7-A1EA-D17EBCA18EC0}" type="presOf" srcId="{DCD42B5C-A55F-4F7F-81CA-50004B32453D}" destId="{AD028AC5-3A44-4DE0-89EB-00EEF2BA1BBE}" srcOrd="0" destOrd="0" presId="urn:microsoft.com/office/officeart/2005/8/layout/vList2"/>
    <dgm:cxn modelId="{D145207E-500D-4444-B2CC-34514D54B716}" srcId="{F65D854C-37A5-482E-B3FB-9D15A34BE386}" destId="{C4028C76-D62B-460D-9A3F-95B8CD1DBE8E}" srcOrd="0" destOrd="0" parTransId="{7742C076-06A4-42CD-8202-C489F8C6CF97}" sibTransId="{5B7E6020-B406-424B-954A-743A39031EFE}"/>
    <dgm:cxn modelId="{81CBE5A6-6010-4D4B-8559-6D91BD13F6DA}" type="presOf" srcId="{3FF121C8-7CC7-44FB-BCA1-1542F5C9D387}" destId="{4694046E-6DE3-4EF8-B390-2AB91B1B58CA}" srcOrd="0" destOrd="0" presId="urn:microsoft.com/office/officeart/2005/8/layout/vList2"/>
    <dgm:cxn modelId="{8E7D61C3-3E55-4982-81C1-751281F9FF1F}" srcId="{F65D854C-37A5-482E-B3FB-9D15A34BE386}" destId="{7F381B66-DE0F-4D4F-9D94-C41A5EBBD1F7}" srcOrd="3" destOrd="0" parTransId="{832D5C02-A170-45A7-981E-FC89B3657E9C}" sibTransId="{71DF9287-E214-4E26-B3FF-E3DC7286A0AC}"/>
    <dgm:cxn modelId="{909CEBCA-22D4-48E1-9DE7-2D49DBC527DC}" srcId="{F65D854C-37A5-482E-B3FB-9D15A34BE386}" destId="{84A3935B-EADA-4AD8-834E-E52D4882C5B5}" srcOrd="1" destOrd="0" parTransId="{D013E80E-55F7-4F8C-B529-A6B7C6391322}" sibTransId="{3035C600-4231-4ED5-9C06-04C6209408B2}"/>
    <dgm:cxn modelId="{77A516CD-404A-4D1F-B28A-7E5BA7DEC05B}" type="presOf" srcId="{0525A658-81AD-4C3F-A1B1-028DBDB11AF8}" destId="{5A992469-4062-47F1-AE12-50A44B9A399B}" srcOrd="0" destOrd="0" presId="urn:microsoft.com/office/officeart/2005/8/layout/vList2"/>
    <dgm:cxn modelId="{6BA1EFCF-B690-4A12-95F3-94CDB3E2AAA9}" type="presOf" srcId="{D1088A75-7CB7-453A-A057-507AE5650F7D}" destId="{9ACF4CF6-6744-4F39-92E0-EB66DB32D003}" srcOrd="0" destOrd="0" presId="urn:microsoft.com/office/officeart/2005/8/layout/vList2"/>
    <dgm:cxn modelId="{7A4239DA-38D7-420A-B0F1-02ED45423D90}" srcId="{F65D854C-37A5-482E-B3FB-9D15A34BE386}" destId="{3FF121C8-7CC7-44FB-BCA1-1542F5C9D387}" srcOrd="5" destOrd="0" parTransId="{A9433B32-57B0-4D07-AD07-E4C78327515D}" sibTransId="{8C8C00D4-2720-4362-AF59-87673298EA91}"/>
    <dgm:cxn modelId="{C3A1B1F1-8584-4CBD-AABD-7E02EE0F1DE7}" type="presOf" srcId="{C4028C76-D62B-460D-9A3F-95B8CD1DBE8E}" destId="{3D81A34A-331D-4278-BCD0-DAE66B0DB503}" srcOrd="0" destOrd="0" presId="urn:microsoft.com/office/officeart/2005/8/layout/vList2"/>
    <dgm:cxn modelId="{62E357FE-BCC0-417E-9E70-84149F8AB001}" srcId="{F65D854C-37A5-482E-B3FB-9D15A34BE386}" destId="{DCD42B5C-A55F-4F7F-81CA-50004B32453D}" srcOrd="2" destOrd="0" parTransId="{346B41FD-EEFE-4D5F-88DA-8F492753BE86}" sibTransId="{242F7F39-3956-424F-A0E9-E60E2AD1FD39}"/>
    <dgm:cxn modelId="{7E8127FF-BD09-436D-A401-1EB1F20A293C}" srcId="{F65D854C-37A5-482E-B3FB-9D15A34BE386}" destId="{0525A658-81AD-4C3F-A1B1-028DBDB11AF8}" srcOrd="4" destOrd="0" parTransId="{72ADDCEE-1EEC-4EAB-8CE3-ED9105773B09}" sibTransId="{A3F74A26-3A2D-4DC3-845D-4CE0C3330BE6}"/>
    <dgm:cxn modelId="{446E17DB-EB94-401D-819E-8FC378791BBE}" type="presParOf" srcId="{BCAD1944-2659-4669-999C-09904A1BF0EF}" destId="{3D81A34A-331D-4278-BCD0-DAE66B0DB503}" srcOrd="0" destOrd="0" presId="urn:microsoft.com/office/officeart/2005/8/layout/vList2"/>
    <dgm:cxn modelId="{ADE846EB-54EB-4DC0-A644-31E4703119F3}" type="presParOf" srcId="{BCAD1944-2659-4669-999C-09904A1BF0EF}" destId="{ACCD125E-D919-4271-914B-0D7083B465D2}" srcOrd="1" destOrd="0" presId="urn:microsoft.com/office/officeart/2005/8/layout/vList2"/>
    <dgm:cxn modelId="{7B981BFE-37C0-411E-AAD0-2A7C693E97F5}" type="presParOf" srcId="{BCAD1944-2659-4669-999C-09904A1BF0EF}" destId="{EC313248-53A6-4826-96E9-0628AB80AF27}" srcOrd="2" destOrd="0" presId="urn:microsoft.com/office/officeart/2005/8/layout/vList2"/>
    <dgm:cxn modelId="{0E08A7BC-E3D7-4D9F-9B06-D32E349F3F09}" type="presParOf" srcId="{BCAD1944-2659-4669-999C-09904A1BF0EF}" destId="{3A2DA282-3698-443C-A99D-6AB20805A021}" srcOrd="3" destOrd="0" presId="urn:microsoft.com/office/officeart/2005/8/layout/vList2"/>
    <dgm:cxn modelId="{E6CB7EE1-0E53-4CD6-8ED8-2196E8D6F142}" type="presParOf" srcId="{BCAD1944-2659-4669-999C-09904A1BF0EF}" destId="{AD028AC5-3A44-4DE0-89EB-00EEF2BA1BBE}" srcOrd="4" destOrd="0" presId="urn:microsoft.com/office/officeart/2005/8/layout/vList2"/>
    <dgm:cxn modelId="{D92F1681-E6C3-470C-A0E9-2D81AC5E4D30}" type="presParOf" srcId="{BCAD1944-2659-4669-999C-09904A1BF0EF}" destId="{0CF138EC-4418-43F2-98BB-AEC05F13F903}" srcOrd="5" destOrd="0" presId="urn:microsoft.com/office/officeart/2005/8/layout/vList2"/>
    <dgm:cxn modelId="{1528E0B7-7A3B-4A45-83E9-B0BF18CC7FF0}" type="presParOf" srcId="{BCAD1944-2659-4669-999C-09904A1BF0EF}" destId="{DE056CF3-4988-4954-943B-E6E14972571B}" srcOrd="6" destOrd="0" presId="urn:microsoft.com/office/officeart/2005/8/layout/vList2"/>
    <dgm:cxn modelId="{250B6957-AC5F-44D1-8901-3380467D2507}" type="presParOf" srcId="{BCAD1944-2659-4669-999C-09904A1BF0EF}" destId="{200D2060-D44E-4356-B1DD-A3C442716775}" srcOrd="7" destOrd="0" presId="urn:microsoft.com/office/officeart/2005/8/layout/vList2"/>
    <dgm:cxn modelId="{270C2661-30EC-4156-B3A6-039F1F3C1E3E}" type="presParOf" srcId="{BCAD1944-2659-4669-999C-09904A1BF0EF}" destId="{5A992469-4062-47F1-AE12-50A44B9A399B}" srcOrd="8" destOrd="0" presId="urn:microsoft.com/office/officeart/2005/8/layout/vList2"/>
    <dgm:cxn modelId="{DA330984-C243-4534-A965-539E18266FAA}" type="presParOf" srcId="{BCAD1944-2659-4669-999C-09904A1BF0EF}" destId="{FEFF2C81-0310-46DC-AB29-4B8A6DBC2A6C}" srcOrd="9" destOrd="0" presId="urn:microsoft.com/office/officeart/2005/8/layout/vList2"/>
    <dgm:cxn modelId="{31D0EDA5-0232-42B5-9940-B597E0937E2C}" type="presParOf" srcId="{BCAD1944-2659-4669-999C-09904A1BF0EF}" destId="{4694046E-6DE3-4EF8-B390-2AB91B1B58CA}" srcOrd="10" destOrd="0" presId="urn:microsoft.com/office/officeart/2005/8/layout/vList2"/>
    <dgm:cxn modelId="{2F0C71C0-B173-4D6F-BF25-471F096E6ED1}" type="presParOf" srcId="{BCAD1944-2659-4669-999C-09904A1BF0EF}" destId="{F4B92D76-6EE7-49B6-B844-FB9BF6FF75F7}" srcOrd="11" destOrd="0" presId="urn:microsoft.com/office/officeart/2005/8/layout/vList2"/>
    <dgm:cxn modelId="{C32C58E4-A8B6-45F9-8495-3A53DA156E60}" type="presParOf" srcId="{BCAD1944-2659-4669-999C-09904A1BF0EF}" destId="{9ACF4CF6-6744-4F39-92E0-EB66DB32D00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BCB62B-1237-410A-B14C-B39729E4381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71480D-00C1-40A8-91ED-B79E153F776A}">
      <dgm:prSet/>
      <dgm:spPr/>
      <dgm:t>
        <a:bodyPr/>
        <a:lstStyle/>
        <a:p>
          <a:r>
            <a:rPr lang="en-US" b="1"/>
            <a:t>Model: XGBoost (Extreme Gradient Boosting)</a:t>
          </a:r>
          <a:endParaRPr lang="en-US"/>
        </a:p>
      </dgm:t>
    </dgm:pt>
    <dgm:pt modelId="{40E5437E-89C0-4821-9146-712B0BCBA3BD}" type="parTrans" cxnId="{119621ED-63D8-4486-843E-4F52B5F6888D}">
      <dgm:prSet/>
      <dgm:spPr/>
      <dgm:t>
        <a:bodyPr/>
        <a:lstStyle/>
        <a:p>
          <a:endParaRPr lang="en-US"/>
        </a:p>
      </dgm:t>
    </dgm:pt>
    <dgm:pt modelId="{2E096FB2-4B65-4FD6-BCE5-664B3BDBE93E}" type="sibTrans" cxnId="{119621ED-63D8-4486-843E-4F52B5F6888D}">
      <dgm:prSet/>
      <dgm:spPr/>
      <dgm:t>
        <a:bodyPr/>
        <a:lstStyle/>
        <a:p>
          <a:endParaRPr lang="en-US"/>
        </a:p>
      </dgm:t>
    </dgm:pt>
    <dgm:pt modelId="{4FA7651A-EAA2-4413-A895-67CB6150C931}">
      <dgm:prSet/>
      <dgm:spPr/>
      <dgm:t>
        <a:bodyPr/>
        <a:lstStyle/>
        <a:p>
          <a:r>
            <a:rPr lang="en-US" b="1"/>
            <a:t>Why?</a:t>
          </a:r>
          <a:r>
            <a:rPr lang="en-US"/>
            <a:t> High performance, handles complexity and non-linearity, robust against overfitting.</a:t>
          </a:r>
        </a:p>
      </dgm:t>
    </dgm:pt>
    <dgm:pt modelId="{65A167DB-159F-44F2-854C-524EB5B7F86F}" type="parTrans" cxnId="{8F728BE6-31DE-409B-A557-C36B874519E3}">
      <dgm:prSet/>
      <dgm:spPr/>
      <dgm:t>
        <a:bodyPr/>
        <a:lstStyle/>
        <a:p>
          <a:endParaRPr lang="en-US"/>
        </a:p>
      </dgm:t>
    </dgm:pt>
    <dgm:pt modelId="{1DBD822A-AF5F-477C-86FF-FDBD0B13C2B4}" type="sibTrans" cxnId="{8F728BE6-31DE-409B-A557-C36B874519E3}">
      <dgm:prSet/>
      <dgm:spPr/>
      <dgm:t>
        <a:bodyPr/>
        <a:lstStyle/>
        <a:p>
          <a:endParaRPr lang="en-US"/>
        </a:p>
      </dgm:t>
    </dgm:pt>
    <dgm:pt modelId="{77823238-4E02-41F7-ADCD-82D43D0C22C3}">
      <dgm:prSet/>
      <dgm:spPr/>
      <dgm:t>
        <a:bodyPr/>
        <a:lstStyle/>
        <a:p>
          <a:r>
            <a:rPr lang="en-US" b="1"/>
            <a:t>Evaluation Metrics:</a:t>
          </a:r>
          <a:endParaRPr lang="en-US"/>
        </a:p>
      </dgm:t>
    </dgm:pt>
    <dgm:pt modelId="{8CF390E0-43A8-4116-B34A-10B71950F1D9}" type="parTrans" cxnId="{A64BBEA9-7379-4896-AAEA-D019BF0D9A21}">
      <dgm:prSet/>
      <dgm:spPr/>
      <dgm:t>
        <a:bodyPr/>
        <a:lstStyle/>
        <a:p>
          <a:endParaRPr lang="en-US"/>
        </a:p>
      </dgm:t>
    </dgm:pt>
    <dgm:pt modelId="{5ADF6F3B-0ABE-4384-88B5-469722E984FF}" type="sibTrans" cxnId="{A64BBEA9-7379-4896-AAEA-D019BF0D9A21}">
      <dgm:prSet/>
      <dgm:spPr/>
      <dgm:t>
        <a:bodyPr/>
        <a:lstStyle/>
        <a:p>
          <a:endParaRPr lang="en-US"/>
        </a:p>
      </dgm:t>
    </dgm:pt>
    <dgm:pt modelId="{F913BC58-B13B-4274-A778-E38631BA2A30}">
      <dgm:prSet/>
      <dgm:spPr/>
      <dgm:t>
        <a:bodyPr/>
        <a:lstStyle/>
        <a:p>
          <a:r>
            <a:rPr lang="en-US" b="1"/>
            <a:t>Accuracy:</a:t>
          </a:r>
          <a:r>
            <a:rPr lang="en-US"/>
            <a:t> Overall correctness.</a:t>
          </a:r>
        </a:p>
      </dgm:t>
    </dgm:pt>
    <dgm:pt modelId="{41BCD469-1DD6-4A94-AD70-A22CE2DB3060}" type="parTrans" cxnId="{24BDE74B-B141-4C60-8CFC-A63E4928B6A7}">
      <dgm:prSet/>
      <dgm:spPr/>
      <dgm:t>
        <a:bodyPr/>
        <a:lstStyle/>
        <a:p>
          <a:endParaRPr lang="en-US"/>
        </a:p>
      </dgm:t>
    </dgm:pt>
    <dgm:pt modelId="{167E68AA-5874-4A57-90AF-747FE8DB6494}" type="sibTrans" cxnId="{24BDE74B-B141-4C60-8CFC-A63E4928B6A7}">
      <dgm:prSet/>
      <dgm:spPr/>
      <dgm:t>
        <a:bodyPr/>
        <a:lstStyle/>
        <a:p>
          <a:endParaRPr lang="en-US"/>
        </a:p>
      </dgm:t>
    </dgm:pt>
    <dgm:pt modelId="{BA8BED52-9E43-4B58-84D5-AAAC599692AB}">
      <dgm:prSet/>
      <dgm:spPr/>
      <dgm:t>
        <a:bodyPr/>
        <a:lstStyle/>
        <a:p>
          <a:r>
            <a:rPr lang="en-US" b="1"/>
            <a:t>Precision &amp; Recall:</a:t>
          </a:r>
          <a:r>
            <a:rPr lang="en-US"/>
            <a:t> To understand bias and trade-offs.</a:t>
          </a:r>
        </a:p>
      </dgm:t>
    </dgm:pt>
    <dgm:pt modelId="{5FCAA350-071C-4FCD-A839-801D93EF51FC}" type="parTrans" cxnId="{5D097489-4355-421A-83D4-BB049FC0EB8B}">
      <dgm:prSet/>
      <dgm:spPr/>
      <dgm:t>
        <a:bodyPr/>
        <a:lstStyle/>
        <a:p>
          <a:endParaRPr lang="en-US"/>
        </a:p>
      </dgm:t>
    </dgm:pt>
    <dgm:pt modelId="{6275B390-E05B-45B6-9AB3-EEC7B6518A7A}" type="sibTrans" cxnId="{5D097489-4355-421A-83D4-BB049FC0EB8B}">
      <dgm:prSet/>
      <dgm:spPr/>
      <dgm:t>
        <a:bodyPr/>
        <a:lstStyle/>
        <a:p>
          <a:endParaRPr lang="en-US"/>
        </a:p>
      </dgm:t>
    </dgm:pt>
    <dgm:pt modelId="{74DC98D4-8FD1-42F8-BA79-7475500A3BBE}">
      <dgm:prSet/>
      <dgm:spPr/>
      <dgm:t>
        <a:bodyPr/>
        <a:lstStyle/>
        <a:p>
          <a:r>
            <a:rPr lang="en-US" b="1"/>
            <a:t>ROC-AUC Score:</a:t>
          </a:r>
          <a:r>
            <a:rPr lang="en-US"/>
            <a:t> To measure the model's ability to distinguish between classes.</a:t>
          </a:r>
        </a:p>
      </dgm:t>
    </dgm:pt>
    <dgm:pt modelId="{86293706-E981-44E8-958D-064DF58E155E}" type="parTrans" cxnId="{1419E73F-EBA1-4E72-BE0C-52FFB20F57FF}">
      <dgm:prSet/>
      <dgm:spPr/>
      <dgm:t>
        <a:bodyPr/>
        <a:lstStyle/>
        <a:p>
          <a:endParaRPr lang="en-US"/>
        </a:p>
      </dgm:t>
    </dgm:pt>
    <dgm:pt modelId="{FA463C01-EC28-4C77-BA29-07D52BA3D767}" type="sibTrans" cxnId="{1419E73F-EBA1-4E72-BE0C-52FFB20F57FF}">
      <dgm:prSet/>
      <dgm:spPr/>
      <dgm:t>
        <a:bodyPr/>
        <a:lstStyle/>
        <a:p>
          <a:endParaRPr lang="en-US"/>
        </a:p>
      </dgm:t>
    </dgm:pt>
    <dgm:pt modelId="{9355DAA1-C6AC-4C15-A9F8-BC9DDF45A5B6}">
      <dgm:prSet/>
      <dgm:spPr/>
      <dgm:t>
        <a:bodyPr/>
        <a:lstStyle/>
        <a:p>
          <a:r>
            <a:rPr lang="en-US" b="1"/>
            <a:t>Confusion Matrix:</a:t>
          </a:r>
          <a:r>
            <a:rPr lang="en-US"/>
            <a:t> To see the types of errors being made.</a:t>
          </a:r>
        </a:p>
      </dgm:t>
    </dgm:pt>
    <dgm:pt modelId="{B6AD5B6D-960C-42FA-AA8F-3E895537EC5C}" type="parTrans" cxnId="{8F7FF9C9-C16F-4902-B8A6-DECB7CF1F215}">
      <dgm:prSet/>
      <dgm:spPr/>
      <dgm:t>
        <a:bodyPr/>
        <a:lstStyle/>
        <a:p>
          <a:endParaRPr lang="en-US"/>
        </a:p>
      </dgm:t>
    </dgm:pt>
    <dgm:pt modelId="{7BEB0FE9-E185-4845-A0F2-B7D23392B9DE}" type="sibTrans" cxnId="{8F7FF9C9-C16F-4902-B8A6-DECB7CF1F215}">
      <dgm:prSet/>
      <dgm:spPr/>
      <dgm:t>
        <a:bodyPr/>
        <a:lstStyle/>
        <a:p>
          <a:endParaRPr lang="en-US"/>
        </a:p>
      </dgm:t>
    </dgm:pt>
    <dgm:pt modelId="{505ADA7F-BE24-4CB6-B848-F20DA466371F}" type="pres">
      <dgm:prSet presAssocID="{ADBCB62B-1237-410A-B14C-B39729E4381D}" presName="linear" presStyleCnt="0">
        <dgm:presLayoutVars>
          <dgm:animLvl val="lvl"/>
          <dgm:resizeHandles val="exact"/>
        </dgm:presLayoutVars>
      </dgm:prSet>
      <dgm:spPr/>
    </dgm:pt>
    <dgm:pt modelId="{6B6D12C7-7B3A-4C17-8D65-11A07EFB06B4}" type="pres">
      <dgm:prSet presAssocID="{BD71480D-00C1-40A8-91ED-B79E153F776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6D50F4-FF91-4880-814F-495D4ED610BA}" type="pres">
      <dgm:prSet presAssocID="{BD71480D-00C1-40A8-91ED-B79E153F776A}" presName="childText" presStyleLbl="revTx" presStyleIdx="0" presStyleCnt="2">
        <dgm:presLayoutVars>
          <dgm:bulletEnabled val="1"/>
        </dgm:presLayoutVars>
      </dgm:prSet>
      <dgm:spPr/>
    </dgm:pt>
    <dgm:pt modelId="{64E31F3D-B1C1-47DA-A8B2-67D6E92A4AF1}" type="pres">
      <dgm:prSet presAssocID="{77823238-4E02-41F7-ADCD-82D43D0C22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6BC919-728A-45E8-989D-0DEACB198E08}" type="pres">
      <dgm:prSet presAssocID="{77823238-4E02-41F7-ADCD-82D43D0C22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011DE29-955C-4BC6-93B4-1E986577EF03}" type="presOf" srcId="{BD71480D-00C1-40A8-91ED-B79E153F776A}" destId="{6B6D12C7-7B3A-4C17-8D65-11A07EFB06B4}" srcOrd="0" destOrd="0" presId="urn:microsoft.com/office/officeart/2005/8/layout/vList2"/>
    <dgm:cxn modelId="{B297F52F-0427-4353-8EFC-ABFD0E170E2B}" type="presOf" srcId="{ADBCB62B-1237-410A-B14C-B39729E4381D}" destId="{505ADA7F-BE24-4CB6-B848-F20DA466371F}" srcOrd="0" destOrd="0" presId="urn:microsoft.com/office/officeart/2005/8/layout/vList2"/>
    <dgm:cxn modelId="{1419E73F-EBA1-4E72-BE0C-52FFB20F57FF}" srcId="{77823238-4E02-41F7-ADCD-82D43D0C22C3}" destId="{74DC98D4-8FD1-42F8-BA79-7475500A3BBE}" srcOrd="2" destOrd="0" parTransId="{86293706-E981-44E8-958D-064DF58E155E}" sibTransId="{FA463C01-EC28-4C77-BA29-07D52BA3D767}"/>
    <dgm:cxn modelId="{A129E05F-C5D3-46AC-A90F-A0290F0C66C2}" type="presOf" srcId="{F913BC58-B13B-4274-A778-E38631BA2A30}" destId="{D76BC919-728A-45E8-989D-0DEACB198E08}" srcOrd="0" destOrd="0" presId="urn:microsoft.com/office/officeart/2005/8/layout/vList2"/>
    <dgm:cxn modelId="{A3BCB541-02EE-4E87-8C4B-3BBBB8B25D9B}" type="presOf" srcId="{77823238-4E02-41F7-ADCD-82D43D0C22C3}" destId="{64E31F3D-B1C1-47DA-A8B2-67D6E92A4AF1}" srcOrd="0" destOrd="0" presId="urn:microsoft.com/office/officeart/2005/8/layout/vList2"/>
    <dgm:cxn modelId="{24BDE74B-B141-4C60-8CFC-A63E4928B6A7}" srcId="{77823238-4E02-41F7-ADCD-82D43D0C22C3}" destId="{F913BC58-B13B-4274-A778-E38631BA2A30}" srcOrd="0" destOrd="0" parTransId="{41BCD469-1DD6-4A94-AD70-A22CE2DB3060}" sibTransId="{167E68AA-5874-4A57-90AF-747FE8DB6494}"/>
    <dgm:cxn modelId="{2C046D4F-1819-486A-8A64-8D51B148B5E9}" type="presOf" srcId="{9355DAA1-C6AC-4C15-A9F8-BC9DDF45A5B6}" destId="{D76BC919-728A-45E8-989D-0DEACB198E08}" srcOrd="0" destOrd="3" presId="urn:microsoft.com/office/officeart/2005/8/layout/vList2"/>
    <dgm:cxn modelId="{81D1DE86-E6AF-443F-B376-4C13CE4B214D}" type="presOf" srcId="{74DC98D4-8FD1-42F8-BA79-7475500A3BBE}" destId="{D76BC919-728A-45E8-989D-0DEACB198E08}" srcOrd="0" destOrd="2" presId="urn:microsoft.com/office/officeart/2005/8/layout/vList2"/>
    <dgm:cxn modelId="{5D097489-4355-421A-83D4-BB049FC0EB8B}" srcId="{77823238-4E02-41F7-ADCD-82D43D0C22C3}" destId="{BA8BED52-9E43-4B58-84D5-AAAC599692AB}" srcOrd="1" destOrd="0" parTransId="{5FCAA350-071C-4FCD-A839-801D93EF51FC}" sibTransId="{6275B390-E05B-45B6-9AB3-EEC7B6518A7A}"/>
    <dgm:cxn modelId="{3C6FAAA4-AA31-4028-8DED-46E2C250441B}" type="presOf" srcId="{BA8BED52-9E43-4B58-84D5-AAAC599692AB}" destId="{D76BC919-728A-45E8-989D-0DEACB198E08}" srcOrd="0" destOrd="1" presId="urn:microsoft.com/office/officeart/2005/8/layout/vList2"/>
    <dgm:cxn modelId="{A64BBEA9-7379-4896-AAEA-D019BF0D9A21}" srcId="{ADBCB62B-1237-410A-B14C-B39729E4381D}" destId="{77823238-4E02-41F7-ADCD-82D43D0C22C3}" srcOrd="1" destOrd="0" parTransId="{8CF390E0-43A8-4116-B34A-10B71950F1D9}" sibTransId="{5ADF6F3B-0ABE-4384-88B5-469722E984FF}"/>
    <dgm:cxn modelId="{341D45C5-2175-41C5-8873-53314D4BA2B9}" type="presOf" srcId="{4FA7651A-EAA2-4413-A895-67CB6150C931}" destId="{F56D50F4-FF91-4880-814F-495D4ED610BA}" srcOrd="0" destOrd="0" presId="urn:microsoft.com/office/officeart/2005/8/layout/vList2"/>
    <dgm:cxn modelId="{8F7FF9C9-C16F-4902-B8A6-DECB7CF1F215}" srcId="{77823238-4E02-41F7-ADCD-82D43D0C22C3}" destId="{9355DAA1-C6AC-4C15-A9F8-BC9DDF45A5B6}" srcOrd="3" destOrd="0" parTransId="{B6AD5B6D-960C-42FA-AA8F-3E895537EC5C}" sibTransId="{7BEB0FE9-E185-4845-A0F2-B7D23392B9DE}"/>
    <dgm:cxn modelId="{8F728BE6-31DE-409B-A557-C36B874519E3}" srcId="{BD71480D-00C1-40A8-91ED-B79E153F776A}" destId="{4FA7651A-EAA2-4413-A895-67CB6150C931}" srcOrd="0" destOrd="0" parTransId="{65A167DB-159F-44F2-854C-524EB5B7F86F}" sibTransId="{1DBD822A-AF5F-477C-86FF-FDBD0B13C2B4}"/>
    <dgm:cxn modelId="{119621ED-63D8-4486-843E-4F52B5F6888D}" srcId="{ADBCB62B-1237-410A-B14C-B39729E4381D}" destId="{BD71480D-00C1-40A8-91ED-B79E153F776A}" srcOrd="0" destOrd="0" parTransId="{40E5437E-89C0-4821-9146-712B0BCBA3BD}" sibTransId="{2E096FB2-4B65-4FD6-BCE5-664B3BDBE93E}"/>
    <dgm:cxn modelId="{ADD2A880-0DFA-4C87-B4FF-10F267275943}" type="presParOf" srcId="{505ADA7F-BE24-4CB6-B848-F20DA466371F}" destId="{6B6D12C7-7B3A-4C17-8D65-11A07EFB06B4}" srcOrd="0" destOrd="0" presId="urn:microsoft.com/office/officeart/2005/8/layout/vList2"/>
    <dgm:cxn modelId="{ACB039E6-A260-4072-AE67-272E3FC68B0B}" type="presParOf" srcId="{505ADA7F-BE24-4CB6-B848-F20DA466371F}" destId="{F56D50F4-FF91-4880-814F-495D4ED610BA}" srcOrd="1" destOrd="0" presId="urn:microsoft.com/office/officeart/2005/8/layout/vList2"/>
    <dgm:cxn modelId="{20CFA4F3-14E7-4C94-BA00-B3474444E591}" type="presParOf" srcId="{505ADA7F-BE24-4CB6-B848-F20DA466371F}" destId="{64E31F3D-B1C1-47DA-A8B2-67D6E92A4AF1}" srcOrd="2" destOrd="0" presId="urn:microsoft.com/office/officeart/2005/8/layout/vList2"/>
    <dgm:cxn modelId="{E5391332-20B9-40F4-9440-CBB33FA0437F}" type="presParOf" srcId="{505ADA7F-BE24-4CB6-B848-F20DA466371F}" destId="{D76BC919-728A-45E8-989D-0DEACB198E0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9AC9E-15E9-470C-86B7-0D0843B9EC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80CC491-82D3-45AB-9586-ECDA7D518860}">
      <dgm:prSet/>
      <dgm:spPr/>
      <dgm:t>
        <a:bodyPr/>
        <a:lstStyle/>
        <a:p>
          <a:r>
            <a:rPr lang="en-US" b="1"/>
            <a:t>Accuracy (50%):</a:t>
          </a:r>
          <a:r>
            <a:rPr lang="en-US"/>
            <a:t> The model has no overall predictive power. It's as good as random guessing.</a:t>
          </a:r>
        </a:p>
      </dgm:t>
    </dgm:pt>
    <dgm:pt modelId="{17B33DF0-E73D-4EB3-8832-3DCD26E932C6}" type="parTrans" cxnId="{CC88D787-4EAB-4CE7-80FE-7C2E70041196}">
      <dgm:prSet/>
      <dgm:spPr/>
      <dgm:t>
        <a:bodyPr/>
        <a:lstStyle/>
        <a:p>
          <a:endParaRPr lang="en-US"/>
        </a:p>
      </dgm:t>
    </dgm:pt>
    <dgm:pt modelId="{A853EA2F-19CB-4532-9CA2-5AE7F2B3520F}" type="sibTrans" cxnId="{CC88D787-4EAB-4CE7-80FE-7C2E70041196}">
      <dgm:prSet/>
      <dgm:spPr/>
      <dgm:t>
        <a:bodyPr/>
        <a:lstStyle/>
        <a:p>
          <a:endParaRPr lang="en-US"/>
        </a:p>
      </dgm:t>
    </dgm:pt>
    <dgm:pt modelId="{5DA377A4-DF1C-4FE1-95ED-48D6CED12FA9}">
      <dgm:prSet/>
      <dgm:spPr/>
      <dgm:t>
        <a:bodyPr/>
        <a:lstStyle/>
        <a:p>
          <a:r>
            <a:rPr lang="en-US" b="1"/>
            <a:t>ROC-AUC (0.54):</a:t>
          </a:r>
          <a:r>
            <a:rPr lang="en-US"/>
            <a:t> The model can barely distinguish between an "up" day and a "down" day.</a:t>
          </a:r>
        </a:p>
      </dgm:t>
    </dgm:pt>
    <dgm:pt modelId="{082FC806-BA09-4D99-B571-BA8F9CA79BAD}" type="parTrans" cxnId="{C9DB7617-FC9A-4587-ABD4-928AFB444346}">
      <dgm:prSet/>
      <dgm:spPr/>
      <dgm:t>
        <a:bodyPr/>
        <a:lstStyle/>
        <a:p>
          <a:endParaRPr lang="en-US"/>
        </a:p>
      </dgm:t>
    </dgm:pt>
    <dgm:pt modelId="{17DC98B0-E46F-4ABA-BC4A-36CD5B4F55F7}" type="sibTrans" cxnId="{C9DB7617-FC9A-4587-ABD4-928AFB444346}">
      <dgm:prSet/>
      <dgm:spPr/>
      <dgm:t>
        <a:bodyPr/>
        <a:lstStyle/>
        <a:p>
          <a:endParaRPr lang="en-US"/>
        </a:p>
      </dgm:t>
    </dgm:pt>
    <dgm:pt modelId="{C79A759B-6DD7-494F-B530-D63331746A39}">
      <dgm:prSet/>
      <dgm:spPr/>
      <dgm:t>
        <a:bodyPr/>
        <a:lstStyle/>
        <a:p>
          <a:r>
            <a:rPr lang="en-US" b="1"/>
            <a:t>The Key Insight (Precision vs. Recall):</a:t>
          </a:r>
          <a:endParaRPr lang="en-US"/>
        </a:p>
      </dgm:t>
    </dgm:pt>
    <dgm:pt modelId="{5B58D407-5308-48CE-BB44-241E277EA2F3}" type="parTrans" cxnId="{ED75E99D-3400-4036-A7B8-2375ECB5F67F}">
      <dgm:prSet/>
      <dgm:spPr/>
      <dgm:t>
        <a:bodyPr/>
        <a:lstStyle/>
        <a:p>
          <a:endParaRPr lang="en-US"/>
        </a:p>
      </dgm:t>
    </dgm:pt>
    <dgm:pt modelId="{87E4D390-0C85-4283-ADFE-552207EE5426}" type="sibTrans" cxnId="{ED75E99D-3400-4036-A7B8-2375ECB5F67F}">
      <dgm:prSet/>
      <dgm:spPr/>
      <dgm:t>
        <a:bodyPr/>
        <a:lstStyle/>
        <a:p>
          <a:endParaRPr lang="en-US"/>
        </a:p>
      </dgm:t>
    </dgm:pt>
    <dgm:pt modelId="{B2D87DC1-5324-480C-BB74-FE556952819A}">
      <dgm:prSet/>
      <dgm:spPr/>
      <dgm:t>
        <a:bodyPr/>
        <a:lstStyle/>
        <a:p>
          <a:r>
            <a:rPr lang="en-US" b="1"/>
            <a:t>High Recall (83%):</a:t>
          </a:r>
          <a:r>
            <a:rPr lang="en-US"/>
            <a:t> The model correctly catches most of the actual "up" days.</a:t>
          </a:r>
        </a:p>
      </dgm:t>
    </dgm:pt>
    <dgm:pt modelId="{8AAC1990-85D3-4D90-BBE6-B8FA6CC005F2}" type="parTrans" cxnId="{D0BF27DC-6F4E-451F-9271-2C6878C2274C}">
      <dgm:prSet/>
      <dgm:spPr/>
      <dgm:t>
        <a:bodyPr/>
        <a:lstStyle/>
        <a:p>
          <a:endParaRPr lang="en-US"/>
        </a:p>
      </dgm:t>
    </dgm:pt>
    <dgm:pt modelId="{29BB8A77-8D66-4E14-86D3-00C459FD941B}" type="sibTrans" cxnId="{D0BF27DC-6F4E-451F-9271-2C6878C2274C}">
      <dgm:prSet/>
      <dgm:spPr/>
      <dgm:t>
        <a:bodyPr/>
        <a:lstStyle/>
        <a:p>
          <a:endParaRPr lang="en-US"/>
        </a:p>
      </dgm:t>
    </dgm:pt>
    <dgm:pt modelId="{14E1A5B3-45CA-47DE-9DF0-F5C8E38B536D}">
      <dgm:prSet/>
      <dgm:spPr/>
      <dgm:t>
        <a:bodyPr/>
        <a:lstStyle/>
        <a:p>
          <a:r>
            <a:rPr lang="en-US" b="1"/>
            <a:t>Low Precision (45%):</a:t>
          </a:r>
          <a:r>
            <a:rPr lang="en-US"/>
            <a:t> BUT, when it predicts an "up" day, it's wrong more than half the time.</a:t>
          </a:r>
        </a:p>
      </dgm:t>
    </dgm:pt>
    <dgm:pt modelId="{B1C5C5D9-E534-4E99-A03C-A347C6557C63}" type="parTrans" cxnId="{D95DAB44-E195-4FC1-B379-DC3201A7E141}">
      <dgm:prSet/>
      <dgm:spPr/>
      <dgm:t>
        <a:bodyPr/>
        <a:lstStyle/>
        <a:p>
          <a:endParaRPr lang="en-US"/>
        </a:p>
      </dgm:t>
    </dgm:pt>
    <dgm:pt modelId="{4A3EACE0-CC83-4259-BB9C-591E844C735A}" type="sibTrans" cxnId="{D95DAB44-E195-4FC1-B379-DC3201A7E141}">
      <dgm:prSet/>
      <dgm:spPr/>
      <dgm:t>
        <a:bodyPr/>
        <a:lstStyle/>
        <a:p>
          <a:endParaRPr lang="en-US"/>
        </a:p>
      </dgm:t>
    </dgm:pt>
    <dgm:pt modelId="{DDDB33CA-896A-4C84-A955-DCD1D11CFEB1}">
      <dgm:prSet/>
      <dgm:spPr/>
      <dgm:t>
        <a:bodyPr/>
        <a:lstStyle/>
        <a:p>
          <a:r>
            <a:rPr lang="en-US" b="1"/>
            <a:t>Conclusion:</a:t>
          </a:r>
          <a:r>
            <a:rPr lang="en-US"/>
            <a:t> The model has a strong bias towards predicting "UP".</a:t>
          </a:r>
        </a:p>
      </dgm:t>
    </dgm:pt>
    <dgm:pt modelId="{2E062A09-6C44-4D8A-BC09-2CE5B0583C6A}" type="parTrans" cxnId="{204B18F5-F1AD-4A3C-916E-2BB287FBC7D3}">
      <dgm:prSet/>
      <dgm:spPr/>
      <dgm:t>
        <a:bodyPr/>
        <a:lstStyle/>
        <a:p>
          <a:endParaRPr lang="en-US"/>
        </a:p>
      </dgm:t>
    </dgm:pt>
    <dgm:pt modelId="{46F4220C-BBE6-4A2D-8A21-AA514E0C2FB1}" type="sibTrans" cxnId="{204B18F5-F1AD-4A3C-916E-2BB287FBC7D3}">
      <dgm:prSet/>
      <dgm:spPr/>
      <dgm:t>
        <a:bodyPr/>
        <a:lstStyle/>
        <a:p>
          <a:endParaRPr lang="en-US"/>
        </a:p>
      </dgm:t>
    </dgm:pt>
    <dgm:pt modelId="{1F66C331-C7C3-4871-B08E-47E73DB31C65}" type="pres">
      <dgm:prSet presAssocID="{D199AC9E-15E9-470C-86B7-0D0843B9EC05}" presName="root" presStyleCnt="0">
        <dgm:presLayoutVars>
          <dgm:dir/>
          <dgm:resizeHandles val="exact"/>
        </dgm:presLayoutVars>
      </dgm:prSet>
      <dgm:spPr/>
    </dgm:pt>
    <dgm:pt modelId="{1CDB50D3-1FF3-4D93-9ECC-6E8FDDDE7C6B}" type="pres">
      <dgm:prSet presAssocID="{480CC491-82D3-45AB-9586-ECDA7D518860}" presName="compNode" presStyleCnt="0"/>
      <dgm:spPr/>
    </dgm:pt>
    <dgm:pt modelId="{578B6320-E105-4C41-B7C7-0575856AE2FF}" type="pres">
      <dgm:prSet presAssocID="{480CC491-82D3-45AB-9586-ECDA7D518860}" presName="bgRect" presStyleLbl="bgShp" presStyleIdx="0" presStyleCnt="6"/>
      <dgm:spPr/>
    </dgm:pt>
    <dgm:pt modelId="{72D9AF8E-B9A8-4447-8D0E-D4B18F20E8F9}" type="pres">
      <dgm:prSet presAssocID="{480CC491-82D3-45AB-9586-ECDA7D5188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D2A1BEE-8350-4D05-8E55-88C8F35D6467}" type="pres">
      <dgm:prSet presAssocID="{480CC491-82D3-45AB-9586-ECDA7D518860}" presName="spaceRect" presStyleCnt="0"/>
      <dgm:spPr/>
    </dgm:pt>
    <dgm:pt modelId="{04C6E8AF-D6F9-40EF-9F92-3CB0ABE9CC29}" type="pres">
      <dgm:prSet presAssocID="{480CC491-82D3-45AB-9586-ECDA7D518860}" presName="parTx" presStyleLbl="revTx" presStyleIdx="0" presStyleCnt="6">
        <dgm:presLayoutVars>
          <dgm:chMax val="0"/>
          <dgm:chPref val="0"/>
        </dgm:presLayoutVars>
      </dgm:prSet>
      <dgm:spPr/>
    </dgm:pt>
    <dgm:pt modelId="{1F8BDA53-44F2-43CE-A930-BA6AFB248B62}" type="pres">
      <dgm:prSet presAssocID="{A853EA2F-19CB-4532-9CA2-5AE7F2B3520F}" presName="sibTrans" presStyleCnt="0"/>
      <dgm:spPr/>
    </dgm:pt>
    <dgm:pt modelId="{4727FD09-80F7-415B-9F2B-9682F720358F}" type="pres">
      <dgm:prSet presAssocID="{5DA377A4-DF1C-4FE1-95ED-48D6CED12FA9}" presName="compNode" presStyleCnt="0"/>
      <dgm:spPr/>
    </dgm:pt>
    <dgm:pt modelId="{D93B7B2B-5359-4441-89CE-E9386640CFDC}" type="pres">
      <dgm:prSet presAssocID="{5DA377A4-DF1C-4FE1-95ED-48D6CED12FA9}" presName="bgRect" presStyleLbl="bgShp" presStyleIdx="1" presStyleCnt="6"/>
      <dgm:spPr/>
    </dgm:pt>
    <dgm:pt modelId="{33C7DEA6-38C1-42FA-833E-4520DC99918D}" type="pres">
      <dgm:prSet presAssocID="{5DA377A4-DF1C-4FE1-95ED-48D6CED12FA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ACA02967-59E3-454D-A06D-C50EB5A07B7A}" type="pres">
      <dgm:prSet presAssocID="{5DA377A4-DF1C-4FE1-95ED-48D6CED12FA9}" presName="spaceRect" presStyleCnt="0"/>
      <dgm:spPr/>
    </dgm:pt>
    <dgm:pt modelId="{9C540F7A-F87D-4A16-80D8-4DDB2927A9B8}" type="pres">
      <dgm:prSet presAssocID="{5DA377A4-DF1C-4FE1-95ED-48D6CED12FA9}" presName="parTx" presStyleLbl="revTx" presStyleIdx="1" presStyleCnt="6">
        <dgm:presLayoutVars>
          <dgm:chMax val="0"/>
          <dgm:chPref val="0"/>
        </dgm:presLayoutVars>
      </dgm:prSet>
      <dgm:spPr/>
    </dgm:pt>
    <dgm:pt modelId="{5E0491D6-DA4B-40A6-93E3-5EE6E081E99A}" type="pres">
      <dgm:prSet presAssocID="{17DC98B0-E46F-4ABA-BC4A-36CD5B4F55F7}" presName="sibTrans" presStyleCnt="0"/>
      <dgm:spPr/>
    </dgm:pt>
    <dgm:pt modelId="{964F71AD-3926-4D44-8E84-994E386F2B96}" type="pres">
      <dgm:prSet presAssocID="{C79A759B-6DD7-494F-B530-D63331746A39}" presName="compNode" presStyleCnt="0"/>
      <dgm:spPr/>
    </dgm:pt>
    <dgm:pt modelId="{B78A97BD-9E91-4EFC-B5CA-A883C08F953C}" type="pres">
      <dgm:prSet presAssocID="{C79A759B-6DD7-494F-B530-D63331746A39}" presName="bgRect" presStyleLbl="bgShp" presStyleIdx="2" presStyleCnt="6"/>
      <dgm:spPr/>
    </dgm:pt>
    <dgm:pt modelId="{5A69EC00-9E10-4317-AA0E-710A898F9129}" type="pres">
      <dgm:prSet presAssocID="{C79A759B-6DD7-494F-B530-D63331746A3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0A4777B-A130-4C85-8515-DE55D8508554}" type="pres">
      <dgm:prSet presAssocID="{C79A759B-6DD7-494F-B530-D63331746A39}" presName="spaceRect" presStyleCnt="0"/>
      <dgm:spPr/>
    </dgm:pt>
    <dgm:pt modelId="{8A69D7E3-401E-4CB4-BB11-DF48DC34D86F}" type="pres">
      <dgm:prSet presAssocID="{C79A759B-6DD7-494F-B530-D63331746A39}" presName="parTx" presStyleLbl="revTx" presStyleIdx="2" presStyleCnt="6">
        <dgm:presLayoutVars>
          <dgm:chMax val="0"/>
          <dgm:chPref val="0"/>
        </dgm:presLayoutVars>
      </dgm:prSet>
      <dgm:spPr/>
    </dgm:pt>
    <dgm:pt modelId="{9A48C10E-2C54-4A62-BAF3-37A15BD2504B}" type="pres">
      <dgm:prSet presAssocID="{87E4D390-0C85-4283-ADFE-552207EE5426}" presName="sibTrans" presStyleCnt="0"/>
      <dgm:spPr/>
    </dgm:pt>
    <dgm:pt modelId="{E717861A-5660-4FE0-9718-799AF8843D39}" type="pres">
      <dgm:prSet presAssocID="{B2D87DC1-5324-480C-BB74-FE556952819A}" presName="compNode" presStyleCnt="0"/>
      <dgm:spPr/>
    </dgm:pt>
    <dgm:pt modelId="{7D0C6493-652B-4C09-9F14-4AD435C003AA}" type="pres">
      <dgm:prSet presAssocID="{B2D87DC1-5324-480C-BB74-FE556952819A}" presName="bgRect" presStyleLbl="bgShp" presStyleIdx="3" presStyleCnt="6"/>
      <dgm:spPr/>
    </dgm:pt>
    <dgm:pt modelId="{5291778C-B740-4223-B793-15FCEF461BD8}" type="pres">
      <dgm:prSet presAssocID="{B2D87DC1-5324-480C-BB74-FE55695281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83AF2024-2938-404B-A216-3F2D3B4DD94C}" type="pres">
      <dgm:prSet presAssocID="{B2D87DC1-5324-480C-BB74-FE556952819A}" presName="spaceRect" presStyleCnt="0"/>
      <dgm:spPr/>
    </dgm:pt>
    <dgm:pt modelId="{CAE012C3-C177-4196-9614-AEFD500E38F1}" type="pres">
      <dgm:prSet presAssocID="{B2D87DC1-5324-480C-BB74-FE556952819A}" presName="parTx" presStyleLbl="revTx" presStyleIdx="3" presStyleCnt="6">
        <dgm:presLayoutVars>
          <dgm:chMax val="0"/>
          <dgm:chPref val="0"/>
        </dgm:presLayoutVars>
      </dgm:prSet>
      <dgm:spPr/>
    </dgm:pt>
    <dgm:pt modelId="{4E303A52-0808-4885-9BF3-68BD3E9E3B6E}" type="pres">
      <dgm:prSet presAssocID="{29BB8A77-8D66-4E14-86D3-00C459FD941B}" presName="sibTrans" presStyleCnt="0"/>
      <dgm:spPr/>
    </dgm:pt>
    <dgm:pt modelId="{24143BD9-BCC3-49D1-8ABF-DE95BCABEE73}" type="pres">
      <dgm:prSet presAssocID="{14E1A5B3-45CA-47DE-9DF0-F5C8E38B536D}" presName="compNode" presStyleCnt="0"/>
      <dgm:spPr/>
    </dgm:pt>
    <dgm:pt modelId="{DB94E1FB-F475-4B85-8C24-B911E38A0535}" type="pres">
      <dgm:prSet presAssocID="{14E1A5B3-45CA-47DE-9DF0-F5C8E38B536D}" presName="bgRect" presStyleLbl="bgShp" presStyleIdx="4" presStyleCnt="6"/>
      <dgm:spPr/>
    </dgm:pt>
    <dgm:pt modelId="{90C20DC9-6062-4AFA-8507-1336D2F42073}" type="pres">
      <dgm:prSet presAssocID="{14E1A5B3-45CA-47DE-9DF0-F5C8E38B536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C817C93-EEC1-4303-85F3-13DE375FE9FF}" type="pres">
      <dgm:prSet presAssocID="{14E1A5B3-45CA-47DE-9DF0-F5C8E38B536D}" presName="spaceRect" presStyleCnt="0"/>
      <dgm:spPr/>
    </dgm:pt>
    <dgm:pt modelId="{B508878A-F97C-432D-BD7D-B08F0C16E7DB}" type="pres">
      <dgm:prSet presAssocID="{14E1A5B3-45CA-47DE-9DF0-F5C8E38B536D}" presName="parTx" presStyleLbl="revTx" presStyleIdx="4" presStyleCnt="6">
        <dgm:presLayoutVars>
          <dgm:chMax val="0"/>
          <dgm:chPref val="0"/>
        </dgm:presLayoutVars>
      </dgm:prSet>
      <dgm:spPr/>
    </dgm:pt>
    <dgm:pt modelId="{2C4CE064-42B0-40B2-AD31-5F8312BD095D}" type="pres">
      <dgm:prSet presAssocID="{4A3EACE0-CC83-4259-BB9C-591E844C735A}" presName="sibTrans" presStyleCnt="0"/>
      <dgm:spPr/>
    </dgm:pt>
    <dgm:pt modelId="{FE35EDC7-E727-44BF-8385-C326E324904C}" type="pres">
      <dgm:prSet presAssocID="{DDDB33CA-896A-4C84-A955-DCD1D11CFEB1}" presName="compNode" presStyleCnt="0"/>
      <dgm:spPr/>
    </dgm:pt>
    <dgm:pt modelId="{67C40F70-2BB5-468A-88B1-FED27841E3F6}" type="pres">
      <dgm:prSet presAssocID="{DDDB33CA-896A-4C84-A955-DCD1D11CFEB1}" presName="bgRect" presStyleLbl="bgShp" presStyleIdx="5" presStyleCnt="6"/>
      <dgm:spPr/>
    </dgm:pt>
    <dgm:pt modelId="{03A3E2F8-C3B5-4741-A70F-4E4CE2BBCD86}" type="pres">
      <dgm:prSet presAssocID="{DDDB33CA-896A-4C84-A955-DCD1D11CFEB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E264F3D-AEBC-4AB2-9924-51F522448CF9}" type="pres">
      <dgm:prSet presAssocID="{DDDB33CA-896A-4C84-A955-DCD1D11CFEB1}" presName="spaceRect" presStyleCnt="0"/>
      <dgm:spPr/>
    </dgm:pt>
    <dgm:pt modelId="{8C6495D3-C418-4CD9-A6EB-8E96FEAB9021}" type="pres">
      <dgm:prSet presAssocID="{DDDB33CA-896A-4C84-A955-DCD1D11CFEB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849FE0A-373F-41DD-B00A-861EBB710369}" type="presOf" srcId="{D199AC9E-15E9-470C-86B7-0D0843B9EC05}" destId="{1F66C331-C7C3-4871-B08E-47E73DB31C65}" srcOrd="0" destOrd="0" presId="urn:microsoft.com/office/officeart/2018/2/layout/IconVerticalSolidList"/>
    <dgm:cxn modelId="{C9DB7617-FC9A-4587-ABD4-928AFB444346}" srcId="{D199AC9E-15E9-470C-86B7-0D0843B9EC05}" destId="{5DA377A4-DF1C-4FE1-95ED-48D6CED12FA9}" srcOrd="1" destOrd="0" parTransId="{082FC806-BA09-4D99-B571-BA8F9CA79BAD}" sibTransId="{17DC98B0-E46F-4ABA-BC4A-36CD5B4F55F7}"/>
    <dgm:cxn modelId="{2635CC22-1F72-4015-AA07-66BF7F313166}" type="presOf" srcId="{C79A759B-6DD7-494F-B530-D63331746A39}" destId="{8A69D7E3-401E-4CB4-BB11-DF48DC34D86F}" srcOrd="0" destOrd="0" presId="urn:microsoft.com/office/officeart/2018/2/layout/IconVerticalSolidList"/>
    <dgm:cxn modelId="{D95DAB44-E195-4FC1-B379-DC3201A7E141}" srcId="{D199AC9E-15E9-470C-86B7-0D0843B9EC05}" destId="{14E1A5B3-45CA-47DE-9DF0-F5C8E38B536D}" srcOrd="4" destOrd="0" parTransId="{B1C5C5D9-E534-4E99-A03C-A347C6557C63}" sibTransId="{4A3EACE0-CC83-4259-BB9C-591E844C735A}"/>
    <dgm:cxn modelId="{87C41471-3745-43F1-B890-CC208D5E08C2}" type="presOf" srcId="{5DA377A4-DF1C-4FE1-95ED-48D6CED12FA9}" destId="{9C540F7A-F87D-4A16-80D8-4DDB2927A9B8}" srcOrd="0" destOrd="0" presId="urn:microsoft.com/office/officeart/2018/2/layout/IconVerticalSolidList"/>
    <dgm:cxn modelId="{CC88D787-4EAB-4CE7-80FE-7C2E70041196}" srcId="{D199AC9E-15E9-470C-86B7-0D0843B9EC05}" destId="{480CC491-82D3-45AB-9586-ECDA7D518860}" srcOrd="0" destOrd="0" parTransId="{17B33DF0-E73D-4EB3-8832-3DCD26E932C6}" sibTransId="{A853EA2F-19CB-4532-9CA2-5AE7F2B3520F}"/>
    <dgm:cxn modelId="{08FFB28E-A565-4A75-9C94-F61226DB9014}" type="presOf" srcId="{14E1A5B3-45CA-47DE-9DF0-F5C8E38B536D}" destId="{B508878A-F97C-432D-BD7D-B08F0C16E7DB}" srcOrd="0" destOrd="0" presId="urn:microsoft.com/office/officeart/2018/2/layout/IconVerticalSolidList"/>
    <dgm:cxn modelId="{D6D08094-2B23-4E1D-92DB-08C09CEA0525}" type="presOf" srcId="{DDDB33CA-896A-4C84-A955-DCD1D11CFEB1}" destId="{8C6495D3-C418-4CD9-A6EB-8E96FEAB9021}" srcOrd="0" destOrd="0" presId="urn:microsoft.com/office/officeart/2018/2/layout/IconVerticalSolidList"/>
    <dgm:cxn modelId="{ED75E99D-3400-4036-A7B8-2375ECB5F67F}" srcId="{D199AC9E-15E9-470C-86B7-0D0843B9EC05}" destId="{C79A759B-6DD7-494F-B530-D63331746A39}" srcOrd="2" destOrd="0" parTransId="{5B58D407-5308-48CE-BB44-241E277EA2F3}" sibTransId="{87E4D390-0C85-4283-ADFE-552207EE5426}"/>
    <dgm:cxn modelId="{1DF325A2-196C-46B1-AE8A-1FF50A592E8C}" type="presOf" srcId="{B2D87DC1-5324-480C-BB74-FE556952819A}" destId="{CAE012C3-C177-4196-9614-AEFD500E38F1}" srcOrd="0" destOrd="0" presId="urn:microsoft.com/office/officeart/2018/2/layout/IconVerticalSolidList"/>
    <dgm:cxn modelId="{C385A8C8-F281-489E-A4B4-C0222880D92F}" type="presOf" srcId="{480CC491-82D3-45AB-9586-ECDA7D518860}" destId="{04C6E8AF-D6F9-40EF-9F92-3CB0ABE9CC29}" srcOrd="0" destOrd="0" presId="urn:microsoft.com/office/officeart/2018/2/layout/IconVerticalSolidList"/>
    <dgm:cxn modelId="{D0BF27DC-6F4E-451F-9271-2C6878C2274C}" srcId="{D199AC9E-15E9-470C-86B7-0D0843B9EC05}" destId="{B2D87DC1-5324-480C-BB74-FE556952819A}" srcOrd="3" destOrd="0" parTransId="{8AAC1990-85D3-4D90-BBE6-B8FA6CC005F2}" sibTransId="{29BB8A77-8D66-4E14-86D3-00C459FD941B}"/>
    <dgm:cxn modelId="{204B18F5-F1AD-4A3C-916E-2BB287FBC7D3}" srcId="{D199AC9E-15E9-470C-86B7-0D0843B9EC05}" destId="{DDDB33CA-896A-4C84-A955-DCD1D11CFEB1}" srcOrd="5" destOrd="0" parTransId="{2E062A09-6C44-4D8A-BC09-2CE5B0583C6A}" sibTransId="{46F4220C-BBE6-4A2D-8A21-AA514E0C2FB1}"/>
    <dgm:cxn modelId="{26BDDFE9-8200-40F7-AFE4-0DABFC8CBDFA}" type="presParOf" srcId="{1F66C331-C7C3-4871-B08E-47E73DB31C65}" destId="{1CDB50D3-1FF3-4D93-9ECC-6E8FDDDE7C6B}" srcOrd="0" destOrd="0" presId="urn:microsoft.com/office/officeart/2018/2/layout/IconVerticalSolidList"/>
    <dgm:cxn modelId="{7D696302-D429-47DD-801A-00C4A2AB533D}" type="presParOf" srcId="{1CDB50D3-1FF3-4D93-9ECC-6E8FDDDE7C6B}" destId="{578B6320-E105-4C41-B7C7-0575856AE2FF}" srcOrd="0" destOrd="0" presId="urn:microsoft.com/office/officeart/2018/2/layout/IconVerticalSolidList"/>
    <dgm:cxn modelId="{750142C8-D42B-401B-9A02-FDED0D46B79C}" type="presParOf" srcId="{1CDB50D3-1FF3-4D93-9ECC-6E8FDDDE7C6B}" destId="{72D9AF8E-B9A8-4447-8D0E-D4B18F20E8F9}" srcOrd="1" destOrd="0" presId="urn:microsoft.com/office/officeart/2018/2/layout/IconVerticalSolidList"/>
    <dgm:cxn modelId="{1E85B552-BC12-4252-842E-F23264065E13}" type="presParOf" srcId="{1CDB50D3-1FF3-4D93-9ECC-6E8FDDDE7C6B}" destId="{5D2A1BEE-8350-4D05-8E55-88C8F35D6467}" srcOrd="2" destOrd="0" presId="urn:microsoft.com/office/officeart/2018/2/layout/IconVerticalSolidList"/>
    <dgm:cxn modelId="{379C0204-F3E1-4ED6-B362-4F4BB6AD1D23}" type="presParOf" srcId="{1CDB50D3-1FF3-4D93-9ECC-6E8FDDDE7C6B}" destId="{04C6E8AF-D6F9-40EF-9F92-3CB0ABE9CC29}" srcOrd="3" destOrd="0" presId="urn:microsoft.com/office/officeart/2018/2/layout/IconVerticalSolidList"/>
    <dgm:cxn modelId="{A2E31DEA-7E05-45C1-9ED4-B0AD23233B5F}" type="presParOf" srcId="{1F66C331-C7C3-4871-B08E-47E73DB31C65}" destId="{1F8BDA53-44F2-43CE-A930-BA6AFB248B62}" srcOrd="1" destOrd="0" presId="urn:microsoft.com/office/officeart/2018/2/layout/IconVerticalSolidList"/>
    <dgm:cxn modelId="{0524479D-C64C-4D0A-A4DF-CADBA5431A8B}" type="presParOf" srcId="{1F66C331-C7C3-4871-B08E-47E73DB31C65}" destId="{4727FD09-80F7-415B-9F2B-9682F720358F}" srcOrd="2" destOrd="0" presId="urn:microsoft.com/office/officeart/2018/2/layout/IconVerticalSolidList"/>
    <dgm:cxn modelId="{EBBA8DCC-2013-43B5-9572-4A736D8B6960}" type="presParOf" srcId="{4727FD09-80F7-415B-9F2B-9682F720358F}" destId="{D93B7B2B-5359-4441-89CE-E9386640CFDC}" srcOrd="0" destOrd="0" presId="urn:microsoft.com/office/officeart/2018/2/layout/IconVerticalSolidList"/>
    <dgm:cxn modelId="{AE455B31-ACDD-462E-A4D6-4841B799219B}" type="presParOf" srcId="{4727FD09-80F7-415B-9F2B-9682F720358F}" destId="{33C7DEA6-38C1-42FA-833E-4520DC99918D}" srcOrd="1" destOrd="0" presId="urn:microsoft.com/office/officeart/2018/2/layout/IconVerticalSolidList"/>
    <dgm:cxn modelId="{EBBD7DC6-8E04-45B5-A5A1-6CAA198CBBF1}" type="presParOf" srcId="{4727FD09-80F7-415B-9F2B-9682F720358F}" destId="{ACA02967-59E3-454D-A06D-C50EB5A07B7A}" srcOrd="2" destOrd="0" presId="urn:microsoft.com/office/officeart/2018/2/layout/IconVerticalSolidList"/>
    <dgm:cxn modelId="{40640A0D-7A72-4641-83B2-B8180F75F618}" type="presParOf" srcId="{4727FD09-80F7-415B-9F2B-9682F720358F}" destId="{9C540F7A-F87D-4A16-80D8-4DDB2927A9B8}" srcOrd="3" destOrd="0" presId="urn:microsoft.com/office/officeart/2018/2/layout/IconVerticalSolidList"/>
    <dgm:cxn modelId="{27DCAD80-DE01-405D-A3C2-A1ABDEBEDBB7}" type="presParOf" srcId="{1F66C331-C7C3-4871-B08E-47E73DB31C65}" destId="{5E0491D6-DA4B-40A6-93E3-5EE6E081E99A}" srcOrd="3" destOrd="0" presId="urn:microsoft.com/office/officeart/2018/2/layout/IconVerticalSolidList"/>
    <dgm:cxn modelId="{CA7561BB-9AB8-4AB8-B351-72C8532F22D6}" type="presParOf" srcId="{1F66C331-C7C3-4871-B08E-47E73DB31C65}" destId="{964F71AD-3926-4D44-8E84-994E386F2B96}" srcOrd="4" destOrd="0" presId="urn:microsoft.com/office/officeart/2018/2/layout/IconVerticalSolidList"/>
    <dgm:cxn modelId="{E94F53A9-3EE1-4B81-9F48-33D235E52197}" type="presParOf" srcId="{964F71AD-3926-4D44-8E84-994E386F2B96}" destId="{B78A97BD-9E91-4EFC-B5CA-A883C08F953C}" srcOrd="0" destOrd="0" presId="urn:microsoft.com/office/officeart/2018/2/layout/IconVerticalSolidList"/>
    <dgm:cxn modelId="{35CFE817-F33C-483E-A871-D323DF4C7ED7}" type="presParOf" srcId="{964F71AD-3926-4D44-8E84-994E386F2B96}" destId="{5A69EC00-9E10-4317-AA0E-710A898F9129}" srcOrd="1" destOrd="0" presId="urn:microsoft.com/office/officeart/2018/2/layout/IconVerticalSolidList"/>
    <dgm:cxn modelId="{EA5D6281-DC57-4681-8FA5-616FC4880D51}" type="presParOf" srcId="{964F71AD-3926-4D44-8E84-994E386F2B96}" destId="{90A4777B-A130-4C85-8515-DE55D8508554}" srcOrd="2" destOrd="0" presId="urn:microsoft.com/office/officeart/2018/2/layout/IconVerticalSolidList"/>
    <dgm:cxn modelId="{DBD75CD4-354D-46A1-82DF-EE28BD3E758C}" type="presParOf" srcId="{964F71AD-3926-4D44-8E84-994E386F2B96}" destId="{8A69D7E3-401E-4CB4-BB11-DF48DC34D86F}" srcOrd="3" destOrd="0" presId="urn:microsoft.com/office/officeart/2018/2/layout/IconVerticalSolidList"/>
    <dgm:cxn modelId="{3AD69A56-1826-458E-9FF1-966F88AF104B}" type="presParOf" srcId="{1F66C331-C7C3-4871-B08E-47E73DB31C65}" destId="{9A48C10E-2C54-4A62-BAF3-37A15BD2504B}" srcOrd="5" destOrd="0" presId="urn:microsoft.com/office/officeart/2018/2/layout/IconVerticalSolidList"/>
    <dgm:cxn modelId="{B6EC4CEF-4CDA-4A83-A378-7BF61A7AE9FA}" type="presParOf" srcId="{1F66C331-C7C3-4871-B08E-47E73DB31C65}" destId="{E717861A-5660-4FE0-9718-799AF8843D39}" srcOrd="6" destOrd="0" presId="urn:microsoft.com/office/officeart/2018/2/layout/IconVerticalSolidList"/>
    <dgm:cxn modelId="{13C67F58-6F27-461C-B267-AA725C85F050}" type="presParOf" srcId="{E717861A-5660-4FE0-9718-799AF8843D39}" destId="{7D0C6493-652B-4C09-9F14-4AD435C003AA}" srcOrd="0" destOrd="0" presId="urn:microsoft.com/office/officeart/2018/2/layout/IconVerticalSolidList"/>
    <dgm:cxn modelId="{F9A74F8C-E988-462E-90B5-54B1F0E1C222}" type="presParOf" srcId="{E717861A-5660-4FE0-9718-799AF8843D39}" destId="{5291778C-B740-4223-B793-15FCEF461BD8}" srcOrd="1" destOrd="0" presId="urn:microsoft.com/office/officeart/2018/2/layout/IconVerticalSolidList"/>
    <dgm:cxn modelId="{9DF9DCDA-5F98-418E-A2C8-1B3B96393089}" type="presParOf" srcId="{E717861A-5660-4FE0-9718-799AF8843D39}" destId="{83AF2024-2938-404B-A216-3F2D3B4DD94C}" srcOrd="2" destOrd="0" presId="urn:microsoft.com/office/officeart/2018/2/layout/IconVerticalSolidList"/>
    <dgm:cxn modelId="{4BC8E00B-893F-4C6B-A408-4D57314A22A9}" type="presParOf" srcId="{E717861A-5660-4FE0-9718-799AF8843D39}" destId="{CAE012C3-C177-4196-9614-AEFD500E38F1}" srcOrd="3" destOrd="0" presId="urn:microsoft.com/office/officeart/2018/2/layout/IconVerticalSolidList"/>
    <dgm:cxn modelId="{A1C338D5-85C3-4A4E-9305-AD3508ABE9CE}" type="presParOf" srcId="{1F66C331-C7C3-4871-B08E-47E73DB31C65}" destId="{4E303A52-0808-4885-9BF3-68BD3E9E3B6E}" srcOrd="7" destOrd="0" presId="urn:microsoft.com/office/officeart/2018/2/layout/IconVerticalSolidList"/>
    <dgm:cxn modelId="{AE18F84C-B4E0-42C2-B963-948BB9DB7F6D}" type="presParOf" srcId="{1F66C331-C7C3-4871-B08E-47E73DB31C65}" destId="{24143BD9-BCC3-49D1-8ABF-DE95BCABEE73}" srcOrd="8" destOrd="0" presId="urn:microsoft.com/office/officeart/2018/2/layout/IconVerticalSolidList"/>
    <dgm:cxn modelId="{6C5A3095-7EDB-4675-AF3E-3E5A9D53AFE2}" type="presParOf" srcId="{24143BD9-BCC3-49D1-8ABF-DE95BCABEE73}" destId="{DB94E1FB-F475-4B85-8C24-B911E38A0535}" srcOrd="0" destOrd="0" presId="urn:microsoft.com/office/officeart/2018/2/layout/IconVerticalSolidList"/>
    <dgm:cxn modelId="{08DD60D3-856F-4350-AA7A-8F38A4A13090}" type="presParOf" srcId="{24143BD9-BCC3-49D1-8ABF-DE95BCABEE73}" destId="{90C20DC9-6062-4AFA-8507-1336D2F42073}" srcOrd="1" destOrd="0" presId="urn:microsoft.com/office/officeart/2018/2/layout/IconVerticalSolidList"/>
    <dgm:cxn modelId="{C459C96C-D1BA-4A6E-A013-F4BE785A5B13}" type="presParOf" srcId="{24143BD9-BCC3-49D1-8ABF-DE95BCABEE73}" destId="{9C817C93-EEC1-4303-85F3-13DE375FE9FF}" srcOrd="2" destOrd="0" presId="urn:microsoft.com/office/officeart/2018/2/layout/IconVerticalSolidList"/>
    <dgm:cxn modelId="{2D477577-4DB7-45EF-B253-14A0A68C4D66}" type="presParOf" srcId="{24143BD9-BCC3-49D1-8ABF-DE95BCABEE73}" destId="{B508878A-F97C-432D-BD7D-B08F0C16E7DB}" srcOrd="3" destOrd="0" presId="urn:microsoft.com/office/officeart/2018/2/layout/IconVerticalSolidList"/>
    <dgm:cxn modelId="{2E10192D-D067-4934-AA93-28437C439975}" type="presParOf" srcId="{1F66C331-C7C3-4871-B08E-47E73DB31C65}" destId="{2C4CE064-42B0-40B2-AD31-5F8312BD095D}" srcOrd="9" destOrd="0" presId="urn:microsoft.com/office/officeart/2018/2/layout/IconVerticalSolidList"/>
    <dgm:cxn modelId="{6F54E7E2-D12E-4570-AA27-1C1B21F0EA2C}" type="presParOf" srcId="{1F66C331-C7C3-4871-B08E-47E73DB31C65}" destId="{FE35EDC7-E727-44BF-8385-C326E324904C}" srcOrd="10" destOrd="0" presId="urn:microsoft.com/office/officeart/2018/2/layout/IconVerticalSolidList"/>
    <dgm:cxn modelId="{57194C0F-CC2E-41D2-AAE3-A0D5C410F615}" type="presParOf" srcId="{FE35EDC7-E727-44BF-8385-C326E324904C}" destId="{67C40F70-2BB5-468A-88B1-FED27841E3F6}" srcOrd="0" destOrd="0" presId="urn:microsoft.com/office/officeart/2018/2/layout/IconVerticalSolidList"/>
    <dgm:cxn modelId="{195909FB-06F8-456E-AE6F-5F3E9E52CA3A}" type="presParOf" srcId="{FE35EDC7-E727-44BF-8385-C326E324904C}" destId="{03A3E2F8-C3B5-4741-A70F-4E4CE2BBCD86}" srcOrd="1" destOrd="0" presId="urn:microsoft.com/office/officeart/2018/2/layout/IconVerticalSolidList"/>
    <dgm:cxn modelId="{57452B23-D835-4FB4-B25D-EC089AE9A346}" type="presParOf" srcId="{FE35EDC7-E727-44BF-8385-C326E324904C}" destId="{DE264F3D-AEBC-4AB2-9924-51F522448CF9}" srcOrd="2" destOrd="0" presId="urn:microsoft.com/office/officeart/2018/2/layout/IconVerticalSolidList"/>
    <dgm:cxn modelId="{83081847-F021-41F2-BD1C-0F3BD6119D7B}" type="presParOf" srcId="{FE35EDC7-E727-44BF-8385-C326E324904C}" destId="{8C6495D3-C418-4CD9-A6EB-8E96FEAB90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97A9D2-4CF1-49B3-8627-8127C735E7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323023-1249-4347-9C2A-7CB1F916626B}">
      <dgm:prSet/>
      <dgm:spPr/>
      <dgm:t>
        <a:bodyPr/>
        <a:lstStyle/>
        <a:p>
          <a:r>
            <a:rPr lang="en-US" b="1"/>
            <a:t>Primary Finding:</a:t>
          </a:r>
          <a:r>
            <a:rPr lang="en-US"/>
            <a:t> Using a standard set of technical indicators with an out-of-the-box XGBoost model is </a:t>
          </a:r>
          <a:r>
            <a:rPr lang="en-US" b="1"/>
            <a:t>not sufficient</a:t>
          </a:r>
          <a:r>
            <a:rPr lang="en-US"/>
            <a:t> to reliably predict short-term stock market movements.</a:t>
          </a:r>
        </a:p>
      </dgm:t>
    </dgm:pt>
    <dgm:pt modelId="{62203F7B-CDFC-458B-A771-D5CE03052E1B}" type="parTrans" cxnId="{BD06E66C-05E7-4ED3-833F-EF1EB2F02409}">
      <dgm:prSet/>
      <dgm:spPr/>
      <dgm:t>
        <a:bodyPr/>
        <a:lstStyle/>
        <a:p>
          <a:endParaRPr lang="en-US"/>
        </a:p>
      </dgm:t>
    </dgm:pt>
    <dgm:pt modelId="{F9053666-9F70-4C73-9354-FAE1C2AC1EB8}" type="sibTrans" cxnId="{BD06E66C-05E7-4ED3-833F-EF1EB2F02409}">
      <dgm:prSet/>
      <dgm:spPr/>
      <dgm:t>
        <a:bodyPr/>
        <a:lstStyle/>
        <a:p>
          <a:endParaRPr lang="en-US"/>
        </a:p>
      </dgm:t>
    </dgm:pt>
    <dgm:pt modelId="{EC1B652A-FB27-4FDC-8FF2-5DFBE25DF99F}">
      <dgm:prSet/>
      <dgm:spPr/>
      <dgm:t>
        <a:bodyPr/>
        <a:lstStyle/>
        <a:p>
          <a:r>
            <a:rPr lang="en-US"/>
            <a:t>The model's performance is statistically indistinguishable from </a:t>
          </a:r>
          <a:r>
            <a:rPr lang="en-US" b="1"/>
            <a:t>random chance</a:t>
          </a:r>
          <a:r>
            <a:rPr lang="en-US"/>
            <a:t>.</a:t>
          </a:r>
        </a:p>
      </dgm:t>
    </dgm:pt>
    <dgm:pt modelId="{1B40AF24-5D13-4807-ADAC-5829A1BAB696}" type="parTrans" cxnId="{54E72853-E2B9-4D9A-B51F-F6CC89669599}">
      <dgm:prSet/>
      <dgm:spPr/>
      <dgm:t>
        <a:bodyPr/>
        <a:lstStyle/>
        <a:p>
          <a:endParaRPr lang="en-US"/>
        </a:p>
      </dgm:t>
    </dgm:pt>
    <dgm:pt modelId="{25B1B92E-D595-44D9-A76E-53939994F5D9}" type="sibTrans" cxnId="{54E72853-E2B9-4D9A-B51F-F6CC89669599}">
      <dgm:prSet/>
      <dgm:spPr/>
      <dgm:t>
        <a:bodyPr/>
        <a:lstStyle/>
        <a:p>
          <a:endParaRPr lang="en-US"/>
        </a:p>
      </dgm:t>
    </dgm:pt>
    <dgm:pt modelId="{9EB4F812-4D95-4E1F-AA8D-AD91A609B8AB}">
      <dgm:prSet/>
      <dgm:spPr/>
      <dgm:t>
        <a:bodyPr/>
        <a:lstStyle/>
        <a:p>
          <a:r>
            <a:rPr lang="en-US"/>
            <a:t>This reinforces the </a:t>
          </a:r>
          <a:r>
            <a:rPr lang="en-US" b="1"/>
            <a:t>Efficient Market Hypothesis</a:t>
          </a:r>
          <a:r>
            <a:rPr lang="en-US"/>
            <a:t>: all known information is already reflected in the price, making it extremely difficult to find a predictive edge.</a:t>
          </a:r>
        </a:p>
      </dgm:t>
    </dgm:pt>
    <dgm:pt modelId="{07EAB387-ADAD-4127-AD31-C5026FF7F355}" type="parTrans" cxnId="{174BB0B0-44A1-4E92-9668-D938C8CDC119}">
      <dgm:prSet/>
      <dgm:spPr/>
      <dgm:t>
        <a:bodyPr/>
        <a:lstStyle/>
        <a:p>
          <a:endParaRPr lang="en-US"/>
        </a:p>
      </dgm:t>
    </dgm:pt>
    <dgm:pt modelId="{EF6FD5FF-C280-4C28-97F8-E2652BB3E7BD}" type="sibTrans" cxnId="{174BB0B0-44A1-4E92-9668-D938C8CDC119}">
      <dgm:prSet/>
      <dgm:spPr/>
      <dgm:t>
        <a:bodyPr/>
        <a:lstStyle/>
        <a:p>
          <a:endParaRPr lang="en-US"/>
        </a:p>
      </dgm:t>
    </dgm:pt>
    <dgm:pt modelId="{3FC7D931-E93B-4E29-9AF5-52889C22A7DA}" type="pres">
      <dgm:prSet presAssocID="{3C97A9D2-4CF1-49B3-8627-8127C735E73D}" presName="root" presStyleCnt="0">
        <dgm:presLayoutVars>
          <dgm:dir/>
          <dgm:resizeHandles val="exact"/>
        </dgm:presLayoutVars>
      </dgm:prSet>
      <dgm:spPr/>
    </dgm:pt>
    <dgm:pt modelId="{7B07EE33-EABE-4E75-987D-3E2337D07BC2}" type="pres">
      <dgm:prSet presAssocID="{D6323023-1249-4347-9C2A-7CB1F916626B}" presName="compNode" presStyleCnt="0"/>
      <dgm:spPr/>
    </dgm:pt>
    <dgm:pt modelId="{1E227999-8CAD-4614-9C01-7EF9D7919AC8}" type="pres">
      <dgm:prSet presAssocID="{D6323023-1249-4347-9C2A-7CB1F916626B}" presName="bgRect" presStyleLbl="bgShp" presStyleIdx="0" presStyleCnt="3"/>
      <dgm:spPr/>
    </dgm:pt>
    <dgm:pt modelId="{D4CC3D2F-A7B3-4A50-8282-3CF97D046472}" type="pres">
      <dgm:prSet presAssocID="{D6323023-1249-4347-9C2A-7CB1F9166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EBFE1FC-C929-41CC-AD1C-44A46E4A3BD6}" type="pres">
      <dgm:prSet presAssocID="{D6323023-1249-4347-9C2A-7CB1F916626B}" presName="spaceRect" presStyleCnt="0"/>
      <dgm:spPr/>
    </dgm:pt>
    <dgm:pt modelId="{C4A3631E-E135-4F78-BAC6-60C027C8CF86}" type="pres">
      <dgm:prSet presAssocID="{D6323023-1249-4347-9C2A-7CB1F916626B}" presName="parTx" presStyleLbl="revTx" presStyleIdx="0" presStyleCnt="3">
        <dgm:presLayoutVars>
          <dgm:chMax val="0"/>
          <dgm:chPref val="0"/>
        </dgm:presLayoutVars>
      </dgm:prSet>
      <dgm:spPr/>
    </dgm:pt>
    <dgm:pt modelId="{98DD565B-7630-44E7-8A83-7A4FCED6A933}" type="pres">
      <dgm:prSet presAssocID="{F9053666-9F70-4C73-9354-FAE1C2AC1EB8}" presName="sibTrans" presStyleCnt="0"/>
      <dgm:spPr/>
    </dgm:pt>
    <dgm:pt modelId="{F70F5D65-2676-4673-8D99-30F2820108E8}" type="pres">
      <dgm:prSet presAssocID="{EC1B652A-FB27-4FDC-8FF2-5DFBE25DF99F}" presName="compNode" presStyleCnt="0"/>
      <dgm:spPr/>
    </dgm:pt>
    <dgm:pt modelId="{B3DBA94D-BD15-4023-A2B5-EB2FB82D8927}" type="pres">
      <dgm:prSet presAssocID="{EC1B652A-FB27-4FDC-8FF2-5DFBE25DF99F}" presName="bgRect" presStyleLbl="bgShp" presStyleIdx="1" presStyleCnt="3"/>
      <dgm:spPr/>
    </dgm:pt>
    <dgm:pt modelId="{30364551-16F5-4ECB-9452-13D89BAAE9EC}" type="pres">
      <dgm:prSet presAssocID="{EC1B652A-FB27-4FDC-8FF2-5DFBE25DF9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5EE30C66-FE55-4CCC-B70A-D61D816E727D}" type="pres">
      <dgm:prSet presAssocID="{EC1B652A-FB27-4FDC-8FF2-5DFBE25DF99F}" presName="spaceRect" presStyleCnt="0"/>
      <dgm:spPr/>
    </dgm:pt>
    <dgm:pt modelId="{B064FE98-7F85-4B15-A25A-91DAE16C5A08}" type="pres">
      <dgm:prSet presAssocID="{EC1B652A-FB27-4FDC-8FF2-5DFBE25DF99F}" presName="parTx" presStyleLbl="revTx" presStyleIdx="1" presStyleCnt="3">
        <dgm:presLayoutVars>
          <dgm:chMax val="0"/>
          <dgm:chPref val="0"/>
        </dgm:presLayoutVars>
      </dgm:prSet>
      <dgm:spPr/>
    </dgm:pt>
    <dgm:pt modelId="{9894FC14-F762-4F0F-964B-D4251BA9DC6F}" type="pres">
      <dgm:prSet presAssocID="{25B1B92E-D595-44D9-A76E-53939994F5D9}" presName="sibTrans" presStyleCnt="0"/>
      <dgm:spPr/>
    </dgm:pt>
    <dgm:pt modelId="{66121796-3235-4751-9466-77B954CB045A}" type="pres">
      <dgm:prSet presAssocID="{9EB4F812-4D95-4E1F-AA8D-AD91A609B8AB}" presName="compNode" presStyleCnt="0"/>
      <dgm:spPr/>
    </dgm:pt>
    <dgm:pt modelId="{6FE23341-7C46-4E83-B81E-235DF25E699E}" type="pres">
      <dgm:prSet presAssocID="{9EB4F812-4D95-4E1F-AA8D-AD91A609B8AB}" presName="bgRect" presStyleLbl="bgShp" presStyleIdx="2" presStyleCnt="3"/>
      <dgm:spPr/>
    </dgm:pt>
    <dgm:pt modelId="{6F24E574-140F-4B64-B54D-3C61C97FDA37}" type="pres">
      <dgm:prSet presAssocID="{9EB4F812-4D95-4E1F-AA8D-AD91A609B8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703A81ED-70DD-4796-AC8A-E6357EBF8274}" type="pres">
      <dgm:prSet presAssocID="{9EB4F812-4D95-4E1F-AA8D-AD91A609B8AB}" presName="spaceRect" presStyleCnt="0"/>
      <dgm:spPr/>
    </dgm:pt>
    <dgm:pt modelId="{3D563BEF-A13C-4623-BE11-800DA909D683}" type="pres">
      <dgm:prSet presAssocID="{9EB4F812-4D95-4E1F-AA8D-AD91A609B8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CA4D3F-8ED9-4401-BBAB-C9031397696E}" type="presOf" srcId="{EC1B652A-FB27-4FDC-8FF2-5DFBE25DF99F}" destId="{B064FE98-7F85-4B15-A25A-91DAE16C5A08}" srcOrd="0" destOrd="0" presId="urn:microsoft.com/office/officeart/2018/2/layout/IconVerticalSolidList"/>
    <dgm:cxn modelId="{BD06E66C-05E7-4ED3-833F-EF1EB2F02409}" srcId="{3C97A9D2-4CF1-49B3-8627-8127C735E73D}" destId="{D6323023-1249-4347-9C2A-7CB1F916626B}" srcOrd="0" destOrd="0" parTransId="{62203F7B-CDFC-458B-A771-D5CE03052E1B}" sibTransId="{F9053666-9F70-4C73-9354-FAE1C2AC1EB8}"/>
    <dgm:cxn modelId="{54E72853-E2B9-4D9A-B51F-F6CC89669599}" srcId="{3C97A9D2-4CF1-49B3-8627-8127C735E73D}" destId="{EC1B652A-FB27-4FDC-8FF2-5DFBE25DF99F}" srcOrd="1" destOrd="0" parTransId="{1B40AF24-5D13-4807-ADAC-5829A1BAB696}" sibTransId="{25B1B92E-D595-44D9-A76E-53939994F5D9}"/>
    <dgm:cxn modelId="{174BB0B0-44A1-4E92-9668-D938C8CDC119}" srcId="{3C97A9D2-4CF1-49B3-8627-8127C735E73D}" destId="{9EB4F812-4D95-4E1F-AA8D-AD91A609B8AB}" srcOrd="2" destOrd="0" parTransId="{07EAB387-ADAD-4127-AD31-C5026FF7F355}" sibTransId="{EF6FD5FF-C280-4C28-97F8-E2652BB3E7BD}"/>
    <dgm:cxn modelId="{77D0D0D2-E612-4DF2-B63E-767F282F9055}" type="presOf" srcId="{D6323023-1249-4347-9C2A-7CB1F916626B}" destId="{C4A3631E-E135-4F78-BAC6-60C027C8CF86}" srcOrd="0" destOrd="0" presId="urn:microsoft.com/office/officeart/2018/2/layout/IconVerticalSolidList"/>
    <dgm:cxn modelId="{DB3F84DB-3F37-454B-A8AA-78AEBB7CAA73}" type="presOf" srcId="{9EB4F812-4D95-4E1F-AA8D-AD91A609B8AB}" destId="{3D563BEF-A13C-4623-BE11-800DA909D683}" srcOrd="0" destOrd="0" presId="urn:microsoft.com/office/officeart/2018/2/layout/IconVerticalSolidList"/>
    <dgm:cxn modelId="{D52ED0EB-F9F8-4330-9899-F469E4BD3F6F}" type="presOf" srcId="{3C97A9D2-4CF1-49B3-8627-8127C735E73D}" destId="{3FC7D931-E93B-4E29-9AF5-52889C22A7DA}" srcOrd="0" destOrd="0" presId="urn:microsoft.com/office/officeart/2018/2/layout/IconVerticalSolidList"/>
    <dgm:cxn modelId="{62826DEC-1634-4EB0-AD95-0CDDD02CD9BB}" type="presParOf" srcId="{3FC7D931-E93B-4E29-9AF5-52889C22A7DA}" destId="{7B07EE33-EABE-4E75-987D-3E2337D07BC2}" srcOrd="0" destOrd="0" presId="urn:microsoft.com/office/officeart/2018/2/layout/IconVerticalSolidList"/>
    <dgm:cxn modelId="{F8413E47-BC8E-46CE-8C8C-28AACF97D11F}" type="presParOf" srcId="{7B07EE33-EABE-4E75-987D-3E2337D07BC2}" destId="{1E227999-8CAD-4614-9C01-7EF9D7919AC8}" srcOrd="0" destOrd="0" presId="urn:microsoft.com/office/officeart/2018/2/layout/IconVerticalSolidList"/>
    <dgm:cxn modelId="{BCB780E8-A952-4EA2-81A5-2CCBA5EBFDC9}" type="presParOf" srcId="{7B07EE33-EABE-4E75-987D-3E2337D07BC2}" destId="{D4CC3D2F-A7B3-4A50-8282-3CF97D046472}" srcOrd="1" destOrd="0" presId="urn:microsoft.com/office/officeart/2018/2/layout/IconVerticalSolidList"/>
    <dgm:cxn modelId="{EC3FB803-AE89-4427-ACE3-868252089836}" type="presParOf" srcId="{7B07EE33-EABE-4E75-987D-3E2337D07BC2}" destId="{CEBFE1FC-C929-41CC-AD1C-44A46E4A3BD6}" srcOrd="2" destOrd="0" presId="urn:microsoft.com/office/officeart/2018/2/layout/IconVerticalSolidList"/>
    <dgm:cxn modelId="{B973AFE2-FB3F-42D8-B22F-7D021C863124}" type="presParOf" srcId="{7B07EE33-EABE-4E75-987D-3E2337D07BC2}" destId="{C4A3631E-E135-4F78-BAC6-60C027C8CF86}" srcOrd="3" destOrd="0" presId="urn:microsoft.com/office/officeart/2018/2/layout/IconVerticalSolidList"/>
    <dgm:cxn modelId="{976D62FE-058C-441F-B9EE-AB3B861B81D0}" type="presParOf" srcId="{3FC7D931-E93B-4E29-9AF5-52889C22A7DA}" destId="{98DD565B-7630-44E7-8A83-7A4FCED6A933}" srcOrd="1" destOrd="0" presId="urn:microsoft.com/office/officeart/2018/2/layout/IconVerticalSolidList"/>
    <dgm:cxn modelId="{EC7CCD20-522D-43CA-BD41-F68F9C82E77B}" type="presParOf" srcId="{3FC7D931-E93B-4E29-9AF5-52889C22A7DA}" destId="{F70F5D65-2676-4673-8D99-30F2820108E8}" srcOrd="2" destOrd="0" presId="urn:microsoft.com/office/officeart/2018/2/layout/IconVerticalSolidList"/>
    <dgm:cxn modelId="{8EE63030-061F-450A-86F8-84F31B2551B6}" type="presParOf" srcId="{F70F5D65-2676-4673-8D99-30F2820108E8}" destId="{B3DBA94D-BD15-4023-A2B5-EB2FB82D8927}" srcOrd="0" destOrd="0" presId="urn:microsoft.com/office/officeart/2018/2/layout/IconVerticalSolidList"/>
    <dgm:cxn modelId="{A5EB725C-6450-48AB-BAD7-C8C3928B0012}" type="presParOf" srcId="{F70F5D65-2676-4673-8D99-30F2820108E8}" destId="{30364551-16F5-4ECB-9452-13D89BAAE9EC}" srcOrd="1" destOrd="0" presId="urn:microsoft.com/office/officeart/2018/2/layout/IconVerticalSolidList"/>
    <dgm:cxn modelId="{176EDD89-7175-4ED8-ABF5-9A1684F73D4C}" type="presParOf" srcId="{F70F5D65-2676-4673-8D99-30F2820108E8}" destId="{5EE30C66-FE55-4CCC-B70A-D61D816E727D}" srcOrd="2" destOrd="0" presId="urn:microsoft.com/office/officeart/2018/2/layout/IconVerticalSolidList"/>
    <dgm:cxn modelId="{27444EAD-C88D-4ED4-A88E-F8AD8D0E4028}" type="presParOf" srcId="{F70F5D65-2676-4673-8D99-30F2820108E8}" destId="{B064FE98-7F85-4B15-A25A-91DAE16C5A08}" srcOrd="3" destOrd="0" presId="urn:microsoft.com/office/officeart/2018/2/layout/IconVerticalSolidList"/>
    <dgm:cxn modelId="{350682DA-AA75-4FA3-A364-16B31E155092}" type="presParOf" srcId="{3FC7D931-E93B-4E29-9AF5-52889C22A7DA}" destId="{9894FC14-F762-4F0F-964B-D4251BA9DC6F}" srcOrd="3" destOrd="0" presId="urn:microsoft.com/office/officeart/2018/2/layout/IconVerticalSolidList"/>
    <dgm:cxn modelId="{F039871D-3157-4840-899E-62F248B714D9}" type="presParOf" srcId="{3FC7D931-E93B-4E29-9AF5-52889C22A7DA}" destId="{66121796-3235-4751-9466-77B954CB045A}" srcOrd="4" destOrd="0" presId="urn:microsoft.com/office/officeart/2018/2/layout/IconVerticalSolidList"/>
    <dgm:cxn modelId="{12C6CF63-64E5-4941-B2C3-6705FCBC9447}" type="presParOf" srcId="{66121796-3235-4751-9466-77B954CB045A}" destId="{6FE23341-7C46-4E83-B81E-235DF25E699E}" srcOrd="0" destOrd="0" presId="urn:microsoft.com/office/officeart/2018/2/layout/IconVerticalSolidList"/>
    <dgm:cxn modelId="{E4426610-3D6A-4368-A2AA-A509ACD317EB}" type="presParOf" srcId="{66121796-3235-4751-9466-77B954CB045A}" destId="{6F24E574-140F-4B64-B54D-3C61C97FDA37}" srcOrd="1" destOrd="0" presId="urn:microsoft.com/office/officeart/2018/2/layout/IconVerticalSolidList"/>
    <dgm:cxn modelId="{A06E95DD-E12A-4E96-A62F-2DB24E7DAC06}" type="presParOf" srcId="{66121796-3235-4751-9466-77B954CB045A}" destId="{703A81ED-70DD-4796-AC8A-E6357EBF8274}" srcOrd="2" destOrd="0" presId="urn:microsoft.com/office/officeart/2018/2/layout/IconVerticalSolidList"/>
    <dgm:cxn modelId="{DB6759FC-D922-463E-A593-D50BBEF2A7E1}" type="presParOf" srcId="{66121796-3235-4751-9466-77B954CB045A}" destId="{3D563BEF-A13C-4623-BE11-800DA909D6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965DC9-36BB-4E07-855F-AE8A4A87E2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4BA18F-59DF-499E-8174-621152040210}">
      <dgm:prSet/>
      <dgm:spPr/>
      <dgm:t>
        <a:bodyPr/>
        <a:lstStyle/>
        <a:p>
          <a:r>
            <a:rPr lang="en-US" b="1"/>
            <a:t>1. Better Features:</a:t>
          </a:r>
          <a:endParaRPr lang="en-US"/>
        </a:p>
      </dgm:t>
    </dgm:pt>
    <dgm:pt modelId="{DD482DBD-0805-4A55-98E1-0C7B8F3BF742}" type="parTrans" cxnId="{FC2EEDA7-F87E-4F8A-9D28-3B81FCF3A013}">
      <dgm:prSet/>
      <dgm:spPr/>
      <dgm:t>
        <a:bodyPr/>
        <a:lstStyle/>
        <a:p>
          <a:endParaRPr lang="en-US"/>
        </a:p>
      </dgm:t>
    </dgm:pt>
    <dgm:pt modelId="{FAB47B31-F27C-4792-9E5C-D4099D4FA137}" type="sibTrans" cxnId="{FC2EEDA7-F87E-4F8A-9D28-3B81FCF3A013}">
      <dgm:prSet/>
      <dgm:spPr/>
      <dgm:t>
        <a:bodyPr/>
        <a:lstStyle/>
        <a:p>
          <a:endParaRPr lang="en-US"/>
        </a:p>
      </dgm:t>
    </dgm:pt>
    <dgm:pt modelId="{3315271B-FD68-4FA3-BFAC-9C81F9F9F45E}">
      <dgm:prSet/>
      <dgm:spPr/>
      <dgm:t>
        <a:bodyPr/>
        <a:lstStyle/>
        <a:p>
          <a:r>
            <a:rPr lang="en-US"/>
            <a:t>Explore non-linear feature interactions.</a:t>
          </a:r>
        </a:p>
      </dgm:t>
    </dgm:pt>
    <dgm:pt modelId="{BF0D19B7-1C81-48A5-B05E-C1EE73BE15FA}" type="parTrans" cxnId="{AD5E5D0A-A010-4632-A3E7-61CEDC8282E7}">
      <dgm:prSet/>
      <dgm:spPr/>
      <dgm:t>
        <a:bodyPr/>
        <a:lstStyle/>
        <a:p>
          <a:endParaRPr lang="en-US"/>
        </a:p>
      </dgm:t>
    </dgm:pt>
    <dgm:pt modelId="{97B60608-4FD1-45C6-8C9F-EF91C95593FA}" type="sibTrans" cxnId="{AD5E5D0A-A010-4632-A3E7-61CEDC8282E7}">
      <dgm:prSet/>
      <dgm:spPr/>
      <dgm:t>
        <a:bodyPr/>
        <a:lstStyle/>
        <a:p>
          <a:endParaRPr lang="en-US"/>
        </a:p>
      </dgm:t>
    </dgm:pt>
    <dgm:pt modelId="{D04FE3AE-34A3-436D-BF4E-737EFBB11416}">
      <dgm:prSet/>
      <dgm:spPr/>
      <dgm:t>
        <a:bodyPr/>
        <a:lstStyle/>
        <a:p>
          <a:r>
            <a:rPr lang="en-US"/>
            <a:t>Analyze feature importance to discard noisy indicators.</a:t>
          </a:r>
        </a:p>
      </dgm:t>
    </dgm:pt>
    <dgm:pt modelId="{1D120ED5-9C04-4766-B435-6F8CEA9A0ABB}" type="parTrans" cxnId="{A70CC0CA-FAC2-44B5-A918-FCAC8DDAA5C7}">
      <dgm:prSet/>
      <dgm:spPr/>
      <dgm:t>
        <a:bodyPr/>
        <a:lstStyle/>
        <a:p>
          <a:endParaRPr lang="en-US"/>
        </a:p>
      </dgm:t>
    </dgm:pt>
    <dgm:pt modelId="{020530C3-7621-49F3-A5B4-8B1CCA771DE1}" type="sibTrans" cxnId="{A70CC0CA-FAC2-44B5-A918-FCAC8DDAA5C7}">
      <dgm:prSet/>
      <dgm:spPr/>
      <dgm:t>
        <a:bodyPr/>
        <a:lstStyle/>
        <a:p>
          <a:endParaRPr lang="en-US"/>
        </a:p>
      </dgm:t>
    </dgm:pt>
    <dgm:pt modelId="{B981C18B-F7E5-442B-97A3-10F1EBE09F2F}">
      <dgm:prSet/>
      <dgm:spPr/>
      <dgm:t>
        <a:bodyPr/>
        <a:lstStyle/>
        <a:p>
          <a:r>
            <a:rPr lang="en-US" b="1"/>
            <a:t>2. Model Tuning:</a:t>
          </a:r>
          <a:endParaRPr lang="en-US"/>
        </a:p>
      </dgm:t>
    </dgm:pt>
    <dgm:pt modelId="{C943701F-2B68-48B5-A175-8A3718E8ABBF}" type="parTrans" cxnId="{13A125E5-6145-40F9-BFEB-3C2B7D4ED3FC}">
      <dgm:prSet/>
      <dgm:spPr/>
      <dgm:t>
        <a:bodyPr/>
        <a:lstStyle/>
        <a:p>
          <a:endParaRPr lang="en-US"/>
        </a:p>
      </dgm:t>
    </dgm:pt>
    <dgm:pt modelId="{3A463BE7-CF53-45CC-8509-CBA242C31288}" type="sibTrans" cxnId="{13A125E5-6145-40F9-BFEB-3C2B7D4ED3FC}">
      <dgm:prSet/>
      <dgm:spPr/>
      <dgm:t>
        <a:bodyPr/>
        <a:lstStyle/>
        <a:p>
          <a:endParaRPr lang="en-US"/>
        </a:p>
      </dgm:t>
    </dgm:pt>
    <dgm:pt modelId="{7BD66B9A-F7B7-42C5-BE71-A0295D89EE2F}">
      <dgm:prSet/>
      <dgm:spPr/>
      <dgm:t>
        <a:bodyPr/>
        <a:lstStyle/>
        <a:p>
          <a:r>
            <a:rPr lang="en-US"/>
            <a:t>Perform extensive hyperparameter tuning (e.g., GridSearchCV).</a:t>
          </a:r>
        </a:p>
      </dgm:t>
    </dgm:pt>
    <dgm:pt modelId="{C9F7F398-006D-47CC-8AB7-D186A5D42C8A}" type="parTrans" cxnId="{C976144A-51A8-4656-B455-DF04B29BD62B}">
      <dgm:prSet/>
      <dgm:spPr/>
      <dgm:t>
        <a:bodyPr/>
        <a:lstStyle/>
        <a:p>
          <a:endParaRPr lang="en-US"/>
        </a:p>
      </dgm:t>
    </dgm:pt>
    <dgm:pt modelId="{13F7CA30-44A7-4EFE-B218-1CDFD471520A}" type="sibTrans" cxnId="{C976144A-51A8-4656-B455-DF04B29BD62B}">
      <dgm:prSet/>
      <dgm:spPr/>
      <dgm:t>
        <a:bodyPr/>
        <a:lstStyle/>
        <a:p>
          <a:endParaRPr lang="en-US"/>
        </a:p>
      </dgm:t>
    </dgm:pt>
    <dgm:pt modelId="{96F0DFAB-1464-46D8-9385-F36BC984EAAB}">
      <dgm:prSet/>
      <dgm:spPr/>
      <dgm:t>
        <a:bodyPr/>
        <a:lstStyle/>
        <a:p>
          <a:r>
            <a:rPr lang="en-US" b="1"/>
            <a:t>3. Address Model Bias:</a:t>
          </a:r>
          <a:endParaRPr lang="en-US"/>
        </a:p>
      </dgm:t>
    </dgm:pt>
    <dgm:pt modelId="{1A9AB4B7-A40C-4FD5-83F7-A329DE464A68}" type="parTrans" cxnId="{366F8088-4EFA-4771-8585-818A47C1B12B}">
      <dgm:prSet/>
      <dgm:spPr/>
      <dgm:t>
        <a:bodyPr/>
        <a:lstStyle/>
        <a:p>
          <a:endParaRPr lang="en-US"/>
        </a:p>
      </dgm:t>
    </dgm:pt>
    <dgm:pt modelId="{59AD3777-738D-4045-8161-410F14CA56AE}" type="sibTrans" cxnId="{366F8088-4EFA-4771-8585-818A47C1B12B}">
      <dgm:prSet/>
      <dgm:spPr/>
      <dgm:t>
        <a:bodyPr/>
        <a:lstStyle/>
        <a:p>
          <a:endParaRPr lang="en-US"/>
        </a:p>
      </dgm:t>
    </dgm:pt>
    <dgm:pt modelId="{D0EB7E29-AAFA-436C-A68B-96B03AEFB9B9}">
      <dgm:prSet/>
      <dgm:spPr/>
      <dgm:t>
        <a:bodyPr/>
        <a:lstStyle/>
        <a:p>
          <a:r>
            <a:rPr lang="en-US"/>
            <a:t>Use techniques like SMOTE or adjust class weights in the model to create more balanced predictions.</a:t>
          </a:r>
        </a:p>
      </dgm:t>
    </dgm:pt>
    <dgm:pt modelId="{FD666E10-D72F-4299-8604-635B3BE50EFF}" type="parTrans" cxnId="{643D956F-118B-455F-B81F-6A0A7641ADF9}">
      <dgm:prSet/>
      <dgm:spPr/>
      <dgm:t>
        <a:bodyPr/>
        <a:lstStyle/>
        <a:p>
          <a:endParaRPr lang="en-US"/>
        </a:p>
      </dgm:t>
    </dgm:pt>
    <dgm:pt modelId="{82416086-3C85-4957-93F2-8A8CF9750BF0}" type="sibTrans" cxnId="{643D956F-118B-455F-B81F-6A0A7641ADF9}">
      <dgm:prSet/>
      <dgm:spPr/>
      <dgm:t>
        <a:bodyPr/>
        <a:lstStyle/>
        <a:p>
          <a:endParaRPr lang="en-US"/>
        </a:p>
      </dgm:t>
    </dgm:pt>
    <dgm:pt modelId="{F7A2A2BA-505C-4A45-9959-8EB07100B794}" type="pres">
      <dgm:prSet presAssocID="{8B965DC9-36BB-4E07-855F-AE8A4A87E2B7}" presName="linear" presStyleCnt="0">
        <dgm:presLayoutVars>
          <dgm:animLvl val="lvl"/>
          <dgm:resizeHandles val="exact"/>
        </dgm:presLayoutVars>
      </dgm:prSet>
      <dgm:spPr/>
    </dgm:pt>
    <dgm:pt modelId="{C6FB5132-D036-42BB-A8AB-7E023825C481}" type="pres">
      <dgm:prSet presAssocID="{454BA18F-59DF-499E-8174-6211520402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62E7DB-A74C-4467-A310-071C7B977049}" type="pres">
      <dgm:prSet presAssocID="{454BA18F-59DF-499E-8174-621152040210}" presName="childText" presStyleLbl="revTx" presStyleIdx="0" presStyleCnt="3">
        <dgm:presLayoutVars>
          <dgm:bulletEnabled val="1"/>
        </dgm:presLayoutVars>
      </dgm:prSet>
      <dgm:spPr/>
    </dgm:pt>
    <dgm:pt modelId="{15118624-46BE-4B9B-B813-6260FF9F2384}" type="pres">
      <dgm:prSet presAssocID="{B981C18B-F7E5-442B-97A3-10F1EBE09F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879763-DF27-49AE-A4FB-22D9FDD84F6B}" type="pres">
      <dgm:prSet presAssocID="{B981C18B-F7E5-442B-97A3-10F1EBE09F2F}" presName="childText" presStyleLbl="revTx" presStyleIdx="1" presStyleCnt="3">
        <dgm:presLayoutVars>
          <dgm:bulletEnabled val="1"/>
        </dgm:presLayoutVars>
      </dgm:prSet>
      <dgm:spPr/>
    </dgm:pt>
    <dgm:pt modelId="{B75F4013-72A2-422C-82ED-8124D4C329BE}" type="pres">
      <dgm:prSet presAssocID="{96F0DFAB-1464-46D8-9385-F36BC984EA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A87C3B-F968-4B08-8FA7-5CFD7D11554C}" type="pres">
      <dgm:prSet presAssocID="{96F0DFAB-1464-46D8-9385-F36BC984EAA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D5E5D0A-A010-4632-A3E7-61CEDC8282E7}" srcId="{454BA18F-59DF-499E-8174-621152040210}" destId="{3315271B-FD68-4FA3-BFAC-9C81F9F9F45E}" srcOrd="0" destOrd="0" parTransId="{BF0D19B7-1C81-48A5-B05E-C1EE73BE15FA}" sibTransId="{97B60608-4FD1-45C6-8C9F-EF91C95593FA}"/>
    <dgm:cxn modelId="{8F968F43-8A27-46BA-AEBC-338DED1C5D80}" type="presOf" srcId="{D0EB7E29-AAFA-436C-A68B-96B03AEFB9B9}" destId="{95A87C3B-F968-4B08-8FA7-5CFD7D11554C}" srcOrd="0" destOrd="0" presId="urn:microsoft.com/office/officeart/2005/8/layout/vList2"/>
    <dgm:cxn modelId="{C976144A-51A8-4656-B455-DF04B29BD62B}" srcId="{B981C18B-F7E5-442B-97A3-10F1EBE09F2F}" destId="{7BD66B9A-F7B7-42C5-BE71-A0295D89EE2F}" srcOrd="0" destOrd="0" parTransId="{C9F7F398-006D-47CC-8AB7-D186A5D42C8A}" sibTransId="{13F7CA30-44A7-4EFE-B218-1CDFD471520A}"/>
    <dgm:cxn modelId="{643D956F-118B-455F-B81F-6A0A7641ADF9}" srcId="{96F0DFAB-1464-46D8-9385-F36BC984EAAB}" destId="{D0EB7E29-AAFA-436C-A68B-96B03AEFB9B9}" srcOrd="0" destOrd="0" parTransId="{FD666E10-D72F-4299-8604-635B3BE50EFF}" sibTransId="{82416086-3C85-4957-93F2-8A8CF9750BF0}"/>
    <dgm:cxn modelId="{CE2D966F-44A5-4D4E-91ED-2F67C72AC6F3}" type="presOf" srcId="{D04FE3AE-34A3-436D-BF4E-737EFBB11416}" destId="{A362E7DB-A74C-4467-A310-071C7B977049}" srcOrd="0" destOrd="1" presId="urn:microsoft.com/office/officeart/2005/8/layout/vList2"/>
    <dgm:cxn modelId="{1B5B2452-0DDF-414B-B781-7CD7C10190C2}" type="presOf" srcId="{3315271B-FD68-4FA3-BFAC-9C81F9F9F45E}" destId="{A362E7DB-A74C-4467-A310-071C7B977049}" srcOrd="0" destOrd="0" presId="urn:microsoft.com/office/officeart/2005/8/layout/vList2"/>
    <dgm:cxn modelId="{4807C974-81F1-49CF-B371-FC3D067323E8}" type="presOf" srcId="{96F0DFAB-1464-46D8-9385-F36BC984EAAB}" destId="{B75F4013-72A2-422C-82ED-8124D4C329BE}" srcOrd="0" destOrd="0" presId="urn:microsoft.com/office/officeart/2005/8/layout/vList2"/>
    <dgm:cxn modelId="{366F8088-4EFA-4771-8585-818A47C1B12B}" srcId="{8B965DC9-36BB-4E07-855F-AE8A4A87E2B7}" destId="{96F0DFAB-1464-46D8-9385-F36BC984EAAB}" srcOrd="2" destOrd="0" parTransId="{1A9AB4B7-A40C-4FD5-83F7-A329DE464A68}" sibTransId="{59AD3777-738D-4045-8161-410F14CA56AE}"/>
    <dgm:cxn modelId="{8322279A-2060-45E7-98B8-997BE05998FC}" type="presOf" srcId="{7BD66B9A-F7B7-42C5-BE71-A0295D89EE2F}" destId="{D1879763-DF27-49AE-A4FB-22D9FDD84F6B}" srcOrd="0" destOrd="0" presId="urn:microsoft.com/office/officeart/2005/8/layout/vList2"/>
    <dgm:cxn modelId="{D948FFA4-9076-4D95-B227-3C45EFD90E23}" type="presOf" srcId="{B981C18B-F7E5-442B-97A3-10F1EBE09F2F}" destId="{15118624-46BE-4B9B-B813-6260FF9F2384}" srcOrd="0" destOrd="0" presId="urn:microsoft.com/office/officeart/2005/8/layout/vList2"/>
    <dgm:cxn modelId="{FC2EEDA7-F87E-4F8A-9D28-3B81FCF3A013}" srcId="{8B965DC9-36BB-4E07-855F-AE8A4A87E2B7}" destId="{454BA18F-59DF-499E-8174-621152040210}" srcOrd="0" destOrd="0" parTransId="{DD482DBD-0805-4A55-98E1-0C7B8F3BF742}" sibTransId="{FAB47B31-F27C-4792-9E5C-D4099D4FA137}"/>
    <dgm:cxn modelId="{8D900EAC-5C99-4435-9199-2333A1A6669D}" type="presOf" srcId="{454BA18F-59DF-499E-8174-621152040210}" destId="{C6FB5132-D036-42BB-A8AB-7E023825C481}" srcOrd="0" destOrd="0" presId="urn:microsoft.com/office/officeart/2005/8/layout/vList2"/>
    <dgm:cxn modelId="{A70CC0CA-FAC2-44B5-A918-FCAC8DDAA5C7}" srcId="{454BA18F-59DF-499E-8174-621152040210}" destId="{D04FE3AE-34A3-436D-BF4E-737EFBB11416}" srcOrd="1" destOrd="0" parTransId="{1D120ED5-9C04-4766-B435-6F8CEA9A0ABB}" sibTransId="{020530C3-7621-49F3-A5B4-8B1CCA771DE1}"/>
    <dgm:cxn modelId="{13A125E5-6145-40F9-BFEB-3C2B7D4ED3FC}" srcId="{8B965DC9-36BB-4E07-855F-AE8A4A87E2B7}" destId="{B981C18B-F7E5-442B-97A3-10F1EBE09F2F}" srcOrd="1" destOrd="0" parTransId="{C943701F-2B68-48B5-A175-8A3718E8ABBF}" sibTransId="{3A463BE7-CF53-45CC-8509-CBA242C31288}"/>
    <dgm:cxn modelId="{4258C3EC-A350-4D68-AF79-9F01F8B9E982}" type="presOf" srcId="{8B965DC9-36BB-4E07-855F-AE8A4A87E2B7}" destId="{F7A2A2BA-505C-4A45-9959-8EB07100B794}" srcOrd="0" destOrd="0" presId="urn:microsoft.com/office/officeart/2005/8/layout/vList2"/>
    <dgm:cxn modelId="{DB0035C5-8747-47A3-98D4-367F85DE70E5}" type="presParOf" srcId="{F7A2A2BA-505C-4A45-9959-8EB07100B794}" destId="{C6FB5132-D036-42BB-A8AB-7E023825C481}" srcOrd="0" destOrd="0" presId="urn:microsoft.com/office/officeart/2005/8/layout/vList2"/>
    <dgm:cxn modelId="{05D0B86F-A70B-4C40-BF35-E2431F9AF827}" type="presParOf" srcId="{F7A2A2BA-505C-4A45-9959-8EB07100B794}" destId="{A362E7DB-A74C-4467-A310-071C7B977049}" srcOrd="1" destOrd="0" presId="urn:microsoft.com/office/officeart/2005/8/layout/vList2"/>
    <dgm:cxn modelId="{7A856F7D-D166-4BA8-A263-92B9D43DBCD8}" type="presParOf" srcId="{F7A2A2BA-505C-4A45-9959-8EB07100B794}" destId="{15118624-46BE-4B9B-B813-6260FF9F2384}" srcOrd="2" destOrd="0" presId="urn:microsoft.com/office/officeart/2005/8/layout/vList2"/>
    <dgm:cxn modelId="{DAF508CF-B669-4334-983C-CF17CD92B515}" type="presParOf" srcId="{F7A2A2BA-505C-4A45-9959-8EB07100B794}" destId="{D1879763-DF27-49AE-A4FB-22D9FDD84F6B}" srcOrd="3" destOrd="0" presId="urn:microsoft.com/office/officeart/2005/8/layout/vList2"/>
    <dgm:cxn modelId="{62B95B90-F3C5-47A8-AB50-F3E12F999DD7}" type="presParOf" srcId="{F7A2A2BA-505C-4A45-9959-8EB07100B794}" destId="{B75F4013-72A2-422C-82ED-8124D4C329BE}" srcOrd="4" destOrd="0" presId="urn:microsoft.com/office/officeart/2005/8/layout/vList2"/>
    <dgm:cxn modelId="{DCDC6ADB-8BCA-4152-AEEB-A5A3F86022F2}" type="presParOf" srcId="{F7A2A2BA-505C-4A45-9959-8EB07100B794}" destId="{95A87C3B-F968-4B08-8FA7-5CFD7D11554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86E610-72B8-4625-A706-34FF39F011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B7DC9A-E6F7-498E-A3FD-6CF34D090EBD}">
      <dgm:prSet/>
      <dgm:spPr/>
      <dgm:t>
        <a:bodyPr/>
        <a:lstStyle/>
        <a:p>
          <a:r>
            <a:rPr lang="en-US" b="1"/>
            <a:t>4. Add External Data:</a:t>
          </a:r>
          <a:endParaRPr lang="en-US"/>
        </a:p>
      </dgm:t>
    </dgm:pt>
    <dgm:pt modelId="{98E67668-54D8-48EA-B858-4AA8F92F1AA3}" type="parTrans" cxnId="{86CD8180-827B-4523-9A73-754C828DCA25}">
      <dgm:prSet/>
      <dgm:spPr/>
      <dgm:t>
        <a:bodyPr/>
        <a:lstStyle/>
        <a:p>
          <a:endParaRPr lang="en-US"/>
        </a:p>
      </dgm:t>
    </dgm:pt>
    <dgm:pt modelId="{88A6C943-F31A-4EB9-9DAC-B0B309C1346B}" type="sibTrans" cxnId="{86CD8180-827B-4523-9A73-754C828DCA25}">
      <dgm:prSet/>
      <dgm:spPr/>
      <dgm:t>
        <a:bodyPr/>
        <a:lstStyle/>
        <a:p>
          <a:endParaRPr lang="en-US"/>
        </a:p>
      </dgm:t>
    </dgm:pt>
    <dgm:pt modelId="{41D3FDD7-6418-4C04-A37F-91310D800523}">
      <dgm:prSet/>
      <dgm:spPr/>
      <dgm:t>
        <a:bodyPr/>
        <a:lstStyle/>
        <a:p>
          <a:r>
            <a:rPr lang="en-US" b="1"/>
            <a:t>Sentiment Analysis:</a:t>
          </a:r>
          <a:r>
            <a:rPr lang="en-US"/>
            <a:t> News headlines, social media.</a:t>
          </a:r>
        </a:p>
      </dgm:t>
    </dgm:pt>
    <dgm:pt modelId="{4453E67E-DA24-4D5D-8E7E-A88F2171A5B2}" type="parTrans" cxnId="{DA784D5D-8EF4-4541-948B-4DECBCCF76A4}">
      <dgm:prSet/>
      <dgm:spPr/>
      <dgm:t>
        <a:bodyPr/>
        <a:lstStyle/>
        <a:p>
          <a:endParaRPr lang="en-US"/>
        </a:p>
      </dgm:t>
    </dgm:pt>
    <dgm:pt modelId="{588F346D-BB4E-46DE-9946-2015F83C2F92}" type="sibTrans" cxnId="{DA784D5D-8EF4-4541-948B-4DECBCCF76A4}">
      <dgm:prSet/>
      <dgm:spPr/>
      <dgm:t>
        <a:bodyPr/>
        <a:lstStyle/>
        <a:p>
          <a:endParaRPr lang="en-US"/>
        </a:p>
      </dgm:t>
    </dgm:pt>
    <dgm:pt modelId="{BEF5FF95-6B6C-4DE2-9EB1-0CBEE9EB279B}">
      <dgm:prSet/>
      <dgm:spPr/>
      <dgm:t>
        <a:bodyPr/>
        <a:lstStyle/>
        <a:p>
          <a:r>
            <a:rPr lang="en-US" b="1"/>
            <a:t>Macroeconomic Data:</a:t>
          </a:r>
          <a:r>
            <a:rPr lang="en-US"/>
            <a:t> Interest rates, inflation reports.</a:t>
          </a:r>
        </a:p>
      </dgm:t>
    </dgm:pt>
    <dgm:pt modelId="{493BEA55-ACC6-4AAD-A067-5CBD0EC02650}" type="parTrans" cxnId="{0C89644F-7725-417E-A5C6-B7328001880A}">
      <dgm:prSet/>
      <dgm:spPr/>
      <dgm:t>
        <a:bodyPr/>
        <a:lstStyle/>
        <a:p>
          <a:endParaRPr lang="en-US"/>
        </a:p>
      </dgm:t>
    </dgm:pt>
    <dgm:pt modelId="{B0DECFB7-1C27-4BBB-B83B-CDC3B4357784}" type="sibTrans" cxnId="{0C89644F-7725-417E-A5C6-B7328001880A}">
      <dgm:prSet/>
      <dgm:spPr/>
      <dgm:t>
        <a:bodyPr/>
        <a:lstStyle/>
        <a:p>
          <a:endParaRPr lang="en-US"/>
        </a:p>
      </dgm:t>
    </dgm:pt>
    <dgm:pt modelId="{CAAD5A00-E115-4DD0-AB77-A01E9A3A9088}">
      <dgm:prSet/>
      <dgm:spPr/>
      <dgm:t>
        <a:bodyPr/>
        <a:lstStyle/>
        <a:p>
          <a:r>
            <a:rPr lang="en-US" b="1"/>
            <a:t>5. Change the Problem:</a:t>
          </a:r>
          <a:endParaRPr lang="en-US"/>
        </a:p>
      </dgm:t>
    </dgm:pt>
    <dgm:pt modelId="{FD02CAAB-115D-46A4-9263-6BD5C44BEC27}" type="parTrans" cxnId="{8DAA3C8B-6A6B-41F7-8EF3-F65A8C1A3885}">
      <dgm:prSet/>
      <dgm:spPr/>
      <dgm:t>
        <a:bodyPr/>
        <a:lstStyle/>
        <a:p>
          <a:endParaRPr lang="en-US"/>
        </a:p>
      </dgm:t>
    </dgm:pt>
    <dgm:pt modelId="{E412E8B2-4250-494C-891F-7F338ECA2688}" type="sibTrans" cxnId="{8DAA3C8B-6A6B-41F7-8EF3-F65A8C1A3885}">
      <dgm:prSet/>
      <dgm:spPr/>
      <dgm:t>
        <a:bodyPr/>
        <a:lstStyle/>
        <a:p>
          <a:endParaRPr lang="en-US"/>
        </a:p>
      </dgm:t>
    </dgm:pt>
    <dgm:pt modelId="{8BE71287-EE5C-4C90-BE66-3D5E8418DD77}">
      <dgm:prSet/>
      <dgm:spPr/>
      <dgm:t>
        <a:bodyPr/>
        <a:lstStyle/>
        <a:p>
          <a:r>
            <a:rPr lang="en-US" b="1"/>
            <a:t>Adjust Horizon:</a:t>
          </a:r>
          <a:r>
            <a:rPr lang="en-US"/>
            <a:t> Predict weekly or monthly movements instead of daily, which might be less noisy.</a:t>
          </a:r>
        </a:p>
      </dgm:t>
    </dgm:pt>
    <dgm:pt modelId="{1967E88E-53CA-45D7-9AE3-C537460290DF}" type="parTrans" cxnId="{2A95F7B0-AB9A-497D-9EFC-24FF965941E8}">
      <dgm:prSet/>
      <dgm:spPr/>
      <dgm:t>
        <a:bodyPr/>
        <a:lstStyle/>
        <a:p>
          <a:endParaRPr lang="en-US"/>
        </a:p>
      </dgm:t>
    </dgm:pt>
    <dgm:pt modelId="{2ACF0E9A-B021-4977-81FD-530FA4F3F6B6}" type="sibTrans" cxnId="{2A95F7B0-AB9A-497D-9EFC-24FF965941E8}">
      <dgm:prSet/>
      <dgm:spPr/>
      <dgm:t>
        <a:bodyPr/>
        <a:lstStyle/>
        <a:p>
          <a:endParaRPr lang="en-US"/>
        </a:p>
      </dgm:t>
    </dgm:pt>
    <dgm:pt modelId="{FC274390-F251-4C6E-A8AF-AE3D9D012EDB}">
      <dgm:prSet/>
      <dgm:spPr/>
      <dgm:t>
        <a:bodyPr/>
        <a:lstStyle/>
        <a:p>
          <a:r>
            <a:rPr lang="en-US" b="1"/>
            <a:t>6. Try Other Models:</a:t>
          </a:r>
          <a:endParaRPr lang="en-US"/>
        </a:p>
      </dgm:t>
    </dgm:pt>
    <dgm:pt modelId="{16FCE3BB-349F-433F-9F23-4A4F11E221D8}" type="parTrans" cxnId="{F63EAA38-3F87-41A6-AE6E-51A3C72A9AD9}">
      <dgm:prSet/>
      <dgm:spPr/>
      <dgm:t>
        <a:bodyPr/>
        <a:lstStyle/>
        <a:p>
          <a:endParaRPr lang="en-US"/>
        </a:p>
      </dgm:t>
    </dgm:pt>
    <dgm:pt modelId="{9DE6E64C-8AF4-4F8E-9545-230FAF8C4FBF}" type="sibTrans" cxnId="{F63EAA38-3F87-41A6-AE6E-51A3C72A9AD9}">
      <dgm:prSet/>
      <dgm:spPr/>
      <dgm:t>
        <a:bodyPr/>
        <a:lstStyle/>
        <a:p>
          <a:endParaRPr lang="en-US"/>
        </a:p>
      </dgm:t>
    </dgm:pt>
    <dgm:pt modelId="{C97D6C55-8788-4ACE-90C6-E8B65D000D20}">
      <dgm:prSet/>
      <dgm:spPr/>
      <dgm:t>
        <a:bodyPr/>
        <a:lstStyle/>
        <a:p>
          <a:r>
            <a:rPr lang="en-US"/>
            <a:t>Explore LSTMs (Neural Networks) which are designed for sequence data</a:t>
          </a:r>
        </a:p>
      </dgm:t>
    </dgm:pt>
    <dgm:pt modelId="{6D2AB3AB-F070-41F2-BB96-8C7BEEE86D9E}" type="parTrans" cxnId="{BB9C4A88-1D69-4CC3-8A24-39A766666DCD}">
      <dgm:prSet/>
      <dgm:spPr/>
      <dgm:t>
        <a:bodyPr/>
        <a:lstStyle/>
        <a:p>
          <a:endParaRPr lang="en-US"/>
        </a:p>
      </dgm:t>
    </dgm:pt>
    <dgm:pt modelId="{9FA9867C-2E2D-49E6-8160-5164A3B13223}" type="sibTrans" cxnId="{BB9C4A88-1D69-4CC3-8A24-39A766666DCD}">
      <dgm:prSet/>
      <dgm:spPr/>
      <dgm:t>
        <a:bodyPr/>
        <a:lstStyle/>
        <a:p>
          <a:endParaRPr lang="en-US"/>
        </a:p>
      </dgm:t>
    </dgm:pt>
    <dgm:pt modelId="{573EC42C-0D50-4E8A-A6FE-5410B986C896}" type="pres">
      <dgm:prSet presAssocID="{8986E610-72B8-4625-A706-34FF39F01196}" presName="linear" presStyleCnt="0">
        <dgm:presLayoutVars>
          <dgm:animLvl val="lvl"/>
          <dgm:resizeHandles val="exact"/>
        </dgm:presLayoutVars>
      </dgm:prSet>
      <dgm:spPr/>
    </dgm:pt>
    <dgm:pt modelId="{994AAB71-2297-4249-9B79-D2ADE048603C}" type="pres">
      <dgm:prSet presAssocID="{72B7DC9A-E6F7-498E-A3FD-6CF34D090EB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B9A870-170B-45DB-A8CD-3313DAAD9434}" type="pres">
      <dgm:prSet presAssocID="{72B7DC9A-E6F7-498E-A3FD-6CF34D090EBD}" presName="childText" presStyleLbl="revTx" presStyleIdx="0" presStyleCnt="3">
        <dgm:presLayoutVars>
          <dgm:bulletEnabled val="1"/>
        </dgm:presLayoutVars>
      </dgm:prSet>
      <dgm:spPr/>
    </dgm:pt>
    <dgm:pt modelId="{283C4325-CEE3-4B87-BB52-B1D9C8F55A3C}" type="pres">
      <dgm:prSet presAssocID="{CAAD5A00-E115-4DD0-AB77-A01E9A3A90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845F23-31F9-4AF5-9AA0-B197D511DBB8}" type="pres">
      <dgm:prSet presAssocID="{CAAD5A00-E115-4DD0-AB77-A01E9A3A9088}" presName="childText" presStyleLbl="revTx" presStyleIdx="1" presStyleCnt="3">
        <dgm:presLayoutVars>
          <dgm:bulletEnabled val="1"/>
        </dgm:presLayoutVars>
      </dgm:prSet>
      <dgm:spPr/>
    </dgm:pt>
    <dgm:pt modelId="{32F25143-3EC9-4DE5-959D-0836BA2C5BA8}" type="pres">
      <dgm:prSet presAssocID="{FC274390-F251-4C6E-A8AF-AE3D9D012E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AC143EC-0661-44D7-8892-DE28CF9877EB}" type="pres">
      <dgm:prSet presAssocID="{FC274390-F251-4C6E-A8AF-AE3D9D012E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6DFC92E-2E6A-410B-96FA-CFF743310C09}" type="presOf" srcId="{72B7DC9A-E6F7-498E-A3FD-6CF34D090EBD}" destId="{994AAB71-2297-4249-9B79-D2ADE048603C}" srcOrd="0" destOrd="0" presId="urn:microsoft.com/office/officeart/2005/8/layout/vList2"/>
    <dgm:cxn modelId="{F63EAA38-3F87-41A6-AE6E-51A3C72A9AD9}" srcId="{8986E610-72B8-4625-A706-34FF39F01196}" destId="{FC274390-F251-4C6E-A8AF-AE3D9D012EDB}" srcOrd="2" destOrd="0" parTransId="{16FCE3BB-349F-433F-9F23-4A4F11E221D8}" sibTransId="{9DE6E64C-8AF4-4F8E-9545-230FAF8C4FBF}"/>
    <dgm:cxn modelId="{DA784D5D-8EF4-4541-948B-4DECBCCF76A4}" srcId="{72B7DC9A-E6F7-498E-A3FD-6CF34D090EBD}" destId="{41D3FDD7-6418-4C04-A37F-91310D800523}" srcOrd="0" destOrd="0" parTransId="{4453E67E-DA24-4D5D-8E7E-A88F2171A5B2}" sibTransId="{588F346D-BB4E-46DE-9946-2015F83C2F92}"/>
    <dgm:cxn modelId="{425E3965-29C7-4CC4-A66C-A8A33B828913}" type="presOf" srcId="{C97D6C55-8788-4ACE-90C6-E8B65D000D20}" destId="{0AC143EC-0661-44D7-8892-DE28CF9877EB}" srcOrd="0" destOrd="0" presId="urn:microsoft.com/office/officeart/2005/8/layout/vList2"/>
    <dgm:cxn modelId="{0C89644F-7725-417E-A5C6-B7328001880A}" srcId="{72B7DC9A-E6F7-498E-A3FD-6CF34D090EBD}" destId="{BEF5FF95-6B6C-4DE2-9EB1-0CBEE9EB279B}" srcOrd="1" destOrd="0" parTransId="{493BEA55-ACC6-4AAD-A067-5CBD0EC02650}" sibTransId="{B0DECFB7-1C27-4BBB-B83B-CDC3B4357784}"/>
    <dgm:cxn modelId="{19682859-189E-47E1-98CC-671E7926AB86}" type="presOf" srcId="{41D3FDD7-6418-4C04-A37F-91310D800523}" destId="{E3B9A870-170B-45DB-A8CD-3313DAAD9434}" srcOrd="0" destOrd="0" presId="urn:microsoft.com/office/officeart/2005/8/layout/vList2"/>
    <dgm:cxn modelId="{3BD39759-9928-45EC-9A31-B9E307336769}" type="presOf" srcId="{8986E610-72B8-4625-A706-34FF39F01196}" destId="{573EC42C-0D50-4E8A-A6FE-5410B986C896}" srcOrd="0" destOrd="0" presId="urn:microsoft.com/office/officeart/2005/8/layout/vList2"/>
    <dgm:cxn modelId="{4F26A37E-5D50-41A8-9659-34AC28B2475A}" type="presOf" srcId="{FC274390-F251-4C6E-A8AF-AE3D9D012EDB}" destId="{32F25143-3EC9-4DE5-959D-0836BA2C5BA8}" srcOrd="0" destOrd="0" presId="urn:microsoft.com/office/officeart/2005/8/layout/vList2"/>
    <dgm:cxn modelId="{86CD8180-827B-4523-9A73-754C828DCA25}" srcId="{8986E610-72B8-4625-A706-34FF39F01196}" destId="{72B7DC9A-E6F7-498E-A3FD-6CF34D090EBD}" srcOrd="0" destOrd="0" parTransId="{98E67668-54D8-48EA-B858-4AA8F92F1AA3}" sibTransId="{88A6C943-F31A-4EB9-9DAC-B0B309C1346B}"/>
    <dgm:cxn modelId="{EA674385-1544-40CC-A088-79D3EA10CED5}" type="presOf" srcId="{CAAD5A00-E115-4DD0-AB77-A01E9A3A9088}" destId="{283C4325-CEE3-4B87-BB52-B1D9C8F55A3C}" srcOrd="0" destOrd="0" presId="urn:microsoft.com/office/officeart/2005/8/layout/vList2"/>
    <dgm:cxn modelId="{BB9C4A88-1D69-4CC3-8A24-39A766666DCD}" srcId="{FC274390-F251-4C6E-A8AF-AE3D9D012EDB}" destId="{C97D6C55-8788-4ACE-90C6-E8B65D000D20}" srcOrd="0" destOrd="0" parTransId="{6D2AB3AB-F070-41F2-BB96-8C7BEEE86D9E}" sibTransId="{9FA9867C-2E2D-49E6-8160-5164A3B13223}"/>
    <dgm:cxn modelId="{8DAA3C8B-6A6B-41F7-8EF3-F65A8C1A3885}" srcId="{8986E610-72B8-4625-A706-34FF39F01196}" destId="{CAAD5A00-E115-4DD0-AB77-A01E9A3A9088}" srcOrd="1" destOrd="0" parTransId="{FD02CAAB-115D-46A4-9263-6BD5C44BEC27}" sibTransId="{E412E8B2-4250-494C-891F-7F338ECA2688}"/>
    <dgm:cxn modelId="{7C6FF096-6323-42A9-A2FB-A9167AFABFB3}" type="presOf" srcId="{8BE71287-EE5C-4C90-BE66-3D5E8418DD77}" destId="{01845F23-31F9-4AF5-9AA0-B197D511DBB8}" srcOrd="0" destOrd="0" presId="urn:microsoft.com/office/officeart/2005/8/layout/vList2"/>
    <dgm:cxn modelId="{2A95F7B0-AB9A-497D-9EFC-24FF965941E8}" srcId="{CAAD5A00-E115-4DD0-AB77-A01E9A3A9088}" destId="{8BE71287-EE5C-4C90-BE66-3D5E8418DD77}" srcOrd="0" destOrd="0" parTransId="{1967E88E-53CA-45D7-9AE3-C537460290DF}" sibTransId="{2ACF0E9A-B021-4977-81FD-530FA4F3F6B6}"/>
    <dgm:cxn modelId="{BC1DBBD0-F159-4F73-9054-7C1A05D6CADC}" type="presOf" srcId="{BEF5FF95-6B6C-4DE2-9EB1-0CBEE9EB279B}" destId="{E3B9A870-170B-45DB-A8CD-3313DAAD9434}" srcOrd="0" destOrd="1" presId="urn:microsoft.com/office/officeart/2005/8/layout/vList2"/>
    <dgm:cxn modelId="{F4113507-A028-4BAF-9E2D-F6E80AF7C13B}" type="presParOf" srcId="{573EC42C-0D50-4E8A-A6FE-5410B986C896}" destId="{994AAB71-2297-4249-9B79-D2ADE048603C}" srcOrd="0" destOrd="0" presId="urn:microsoft.com/office/officeart/2005/8/layout/vList2"/>
    <dgm:cxn modelId="{E0FCFAD7-77FB-4C42-A6C0-9B48AE11ADB8}" type="presParOf" srcId="{573EC42C-0D50-4E8A-A6FE-5410B986C896}" destId="{E3B9A870-170B-45DB-A8CD-3313DAAD9434}" srcOrd="1" destOrd="0" presId="urn:microsoft.com/office/officeart/2005/8/layout/vList2"/>
    <dgm:cxn modelId="{094E0717-FDFB-4755-BC45-9BADDBF62BBF}" type="presParOf" srcId="{573EC42C-0D50-4E8A-A6FE-5410B986C896}" destId="{283C4325-CEE3-4B87-BB52-B1D9C8F55A3C}" srcOrd="2" destOrd="0" presId="urn:microsoft.com/office/officeart/2005/8/layout/vList2"/>
    <dgm:cxn modelId="{738FC5ED-5093-42E4-AFBD-A6A7FB8E94FB}" type="presParOf" srcId="{573EC42C-0D50-4E8A-A6FE-5410B986C896}" destId="{01845F23-31F9-4AF5-9AA0-B197D511DBB8}" srcOrd="3" destOrd="0" presId="urn:microsoft.com/office/officeart/2005/8/layout/vList2"/>
    <dgm:cxn modelId="{71602A0E-4D05-4AB0-B648-E0EB489A991D}" type="presParOf" srcId="{573EC42C-0D50-4E8A-A6FE-5410B986C896}" destId="{32F25143-3EC9-4DE5-959D-0836BA2C5BA8}" srcOrd="4" destOrd="0" presId="urn:microsoft.com/office/officeart/2005/8/layout/vList2"/>
    <dgm:cxn modelId="{0725FF38-0BC5-4D2F-BDB4-6283BF54EBB8}" type="presParOf" srcId="{573EC42C-0D50-4E8A-A6FE-5410B986C896}" destId="{0AC143EC-0661-44D7-8892-DE28CF9877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90CEA-BDCE-48EA-A1EA-E6E277E119A3}">
      <dsp:nvSpPr>
        <dsp:cNvPr id="0" name=""/>
        <dsp:cNvSpPr/>
      </dsp:nvSpPr>
      <dsp:spPr>
        <a:xfrm>
          <a:off x="0" y="628"/>
          <a:ext cx="6289466" cy="1470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0F1E0-A5DB-4F51-8DB2-9691744CC709}">
      <dsp:nvSpPr>
        <dsp:cNvPr id="0" name=""/>
        <dsp:cNvSpPr/>
      </dsp:nvSpPr>
      <dsp:spPr>
        <a:xfrm>
          <a:off x="444732" y="331421"/>
          <a:ext cx="808604" cy="808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D8B58-4481-4B4C-99F1-03AAD32D3E26}">
      <dsp:nvSpPr>
        <dsp:cNvPr id="0" name=""/>
        <dsp:cNvSpPr/>
      </dsp:nvSpPr>
      <dsp:spPr>
        <a:xfrm>
          <a:off x="1698069" y="628"/>
          <a:ext cx="459139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Subtitle:</a:t>
          </a:r>
          <a:r>
            <a:rPr lang="en-US" sz="2500" kern="1200"/>
            <a:t> DSC630 Final Project</a:t>
          </a:r>
        </a:p>
      </dsp:txBody>
      <dsp:txXfrm>
        <a:off x="1698069" y="628"/>
        <a:ext cx="4591396" cy="1470190"/>
      </dsp:txXfrm>
    </dsp:sp>
    <dsp:sp modelId="{ECA6626F-21C4-46C5-9EBC-CCC2C2E52FC7}">
      <dsp:nvSpPr>
        <dsp:cNvPr id="0" name=""/>
        <dsp:cNvSpPr/>
      </dsp:nvSpPr>
      <dsp:spPr>
        <a:xfrm>
          <a:off x="0" y="1838365"/>
          <a:ext cx="6289466" cy="1470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64523-F93B-49DC-ADB4-167E3DDC5A06}">
      <dsp:nvSpPr>
        <dsp:cNvPr id="0" name=""/>
        <dsp:cNvSpPr/>
      </dsp:nvSpPr>
      <dsp:spPr>
        <a:xfrm>
          <a:off x="444732" y="2169158"/>
          <a:ext cx="808604" cy="808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900CA-34FE-4D24-A72D-862AD1767D90}">
      <dsp:nvSpPr>
        <dsp:cNvPr id="0" name=""/>
        <dsp:cNvSpPr/>
      </dsp:nvSpPr>
      <dsp:spPr>
        <a:xfrm>
          <a:off x="1698069" y="1838365"/>
          <a:ext cx="459139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Presenter:</a:t>
          </a:r>
          <a:r>
            <a:rPr lang="en-US" sz="2500" kern="1200"/>
            <a:t> Akshay Sharma</a:t>
          </a:r>
        </a:p>
      </dsp:txBody>
      <dsp:txXfrm>
        <a:off x="1698069" y="1838365"/>
        <a:ext cx="4591396" cy="1470190"/>
      </dsp:txXfrm>
    </dsp:sp>
    <dsp:sp modelId="{41BDC728-92B5-466A-B346-57D48D16E77A}">
      <dsp:nvSpPr>
        <dsp:cNvPr id="0" name=""/>
        <dsp:cNvSpPr/>
      </dsp:nvSpPr>
      <dsp:spPr>
        <a:xfrm>
          <a:off x="0" y="3676103"/>
          <a:ext cx="6289466" cy="14701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50BB8-559F-430B-A677-FF5990E9C5C4}">
      <dsp:nvSpPr>
        <dsp:cNvPr id="0" name=""/>
        <dsp:cNvSpPr/>
      </dsp:nvSpPr>
      <dsp:spPr>
        <a:xfrm>
          <a:off x="444732" y="4006896"/>
          <a:ext cx="808604" cy="808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A0DB4-E96F-4CE9-95E1-CD2DAD1B2359}">
      <dsp:nvSpPr>
        <dsp:cNvPr id="0" name=""/>
        <dsp:cNvSpPr/>
      </dsp:nvSpPr>
      <dsp:spPr>
        <a:xfrm>
          <a:off x="1698069" y="3676103"/>
          <a:ext cx="459139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Date:</a:t>
          </a:r>
          <a:r>
            <a:rPr lang="en-US" sz="2500" kern="1200"/>
            <a:t> August 5, 2025</a:t>
          </a:r>
        </a:p>
      </dsp:txBody>
      <dsp:txXfrm>
        <a:off x="1698069" y="3676103"/>
        <a:ext cx="4591396" cy="14701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1FBF7-18AB-4C0E-A760-049C6CAD14AE}">
      <dsp:nvSpPr>
        <dsp:cNvPr id="0" name=""/>
        <dsp:cNvSpPr/>
      </dsp:nvSpPr>
      <dsp:spPr>
        <a:xfrm>
          <a:off x="616332" y="141230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11EB-C136-4C79-8AE4-B9AE426BC5DF}">
      <dsp:nvSpPr>
        <dsp:cNvPr id="0" name=""/>
        <dsp:cNvSpPr/>
      </dsp:nvSpPr>
      <dsp:spPr>
        <a:xfrm>
          <a:off x="1025832" y="550730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FF7F4-A8FD-4464-A01F-1348A4A1857C}">
      <dsp:nvSpPr>
        <dsp:cNvPr id="0" name=""/>
        <dsp:cNvSpPr/>
      </dsp:nvSpPr>
      <dsp:spPr>
        <a:xfrm>
          <a:off x="2082" y="266123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No Financial Advice:</a:t>
          </a:r>
          <a:r>
            <a:rPr lang="en-US" sz="1200" kern="1200"/>
            <a:t> This is an academic exercise. Models like this are not reliable enough for real-world trading.</a:t>
          </a:r>
        </a:p>
      </dsp:txBody>
      <dsp:txXfrm>
        <a:off x="2082" y="2661231"/>
        <a:ext cx="3150000" cy="720000"/>
      </dsp:txXfrm>
    </dsp:sp>
    <dsp:sp modelId="{78D07146-9FFD-460F-BE44-6A4D946F5E47}">
      <dsp:nvSpPr>
        <dsp:cNvPr id="0" name=""/>
        <dsp:cNvSpPr/>
      </dsp:nvSpPr>
      <dsp:spPr>
        <a:xfrm>
          <a:off x="4317582" y="141230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C754E-4AE9-4215-A586-E6AD1B0485BE}">
      <dsp:nvSpPr>
        <dsp:cNvPr id="0" name=""/>
        <dsp:cNvSpPr/>
      </dsp:nvSpPr>
      <dsp:spPr>
        <a:xfrm>
          <a:off x="4727082" y="550730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069F7-F2B6-40D3-9D17-99F661F9C2A7}">
      <dsp:nvSpPr>
        <dsp:cNvPr id="0" name=""/>
        <dsp:cNvSpPr/>
      </dsp:nvSpPr>
      <dsp:spPr>
        <a:xfrm>
          <a:off x="3703332" y="266123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Overfitting:</a:t>
          </a:r>
          <a:r>
            <a:rPr lang="en-US" sz="1200" kern="1200"/>
            <a:t> The risk of creating a model that looks good on past data but fails in the future is always high.</a:t>
          </a:r>
        </a:p>
      </dsp:txBody>
      <dsp:txXfrm>
        <a:off x="3703332" y="2661231"/>
        <a:ext cx="3150000" cy="720000"/>
      </dsp:txXfrm>
    </dsp:sp>
    <dsp:sp modelId="{657D3B8A-F072-4772-B556-69C1F5C86A30}">
      <dsp:nvSpPr>
        <dsp:cNvPr id="0" name=""/>
        <dsp:cNvSpPr/>
      </dsp:nvSpPr>
      <dsp:spPr>
        <a:xfrm>
          <a:off x="8018832" y="141230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6E79F-4F89-43A0-B95D-ECCDBE4C5D32}">
      <dsp:nvSpPr>
        <dsp:cNvPr id="0" name=""/>
        <dsp:cNvSpPr/>
      </dsp:nvSpPr>
      <dsp:spPr>
        <a:xfrm>
          <a:off x="8428332" y="550730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6D662-0193-45E7-B586-B6E76475DBEE}">
      <dsp:nvSpPr>
        <dsp:cNvPr id="0" name=""/>
        <dsp:cNvSpPr/>
      </dsp:nvSpPr>
      <dsp:spPr>
        <a:xfrm>
          <a:off x="7404582" y="266123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Market Unpredictability:</a:t>
          </a:r>
          <a:r>
            <a:rPr lang="en-US" sz="1200" kern="1200"/>
            <a:t> Black swan events and market irrationality can never be fully modeled. Past performance is not a guarantee of future results.</a:t>
          </a:r>
        </a:p>
      </dsp:txBody>
      <dsp:txXfrm>
        <a:off x="7404582" y="2661231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C02B8-6C47-425E-BF1A-57F23A506C60}">
      <dsp:nvSpPr>
        <dsp:cNvPr id="0" name=""/>
        <dsp:cNvSpPr/>
      </dsp:nvSpPr>
      <dsp:spPr>
        <a:xfrm>
          <a:off x="0" y="195511"/>
          <a:ext cx="7424423" cy="7370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 and objective of stock price prediction</a:t>
          </a:r>
        </a:p>
      </dsp:txBody>
      <dsp:txXfrm>
        <a:off x="35982" y="231493"/>
        <a:ext cx="7352459" cy="665135"/>
      </dsp:txXfrm>
    </dsp:sp>
    <dsp:sp modelId="{983B636B-3179-47CE-9CE9-FB9E21DE20FA}">
      <dsp:nvSpPr>
        <dsp:cNvPr id="0" name=""/>
        <dsp:cNvSpPr/>
      </dsp:nvSpPr>
      <dsp:spPr>
        <a:xfrm>
          <a:off x="0" y="1019012"/>
          <a:ext cx="7424423" cy="737099"/>
        </a:xfrm>
        <a:prstGeom prst="roundRect">
          <a:avLst/>
        </a:prstGeom>
        <a:solidFill>
          <a:schemeClr val="accent5">
            <a:hueOff val="4052143"/>
            <a:satOff val="-7224"/>
            <a:lumOff val="-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sourcing and preprocessing techniques</a:t>
          </a:r>
        </a:p>
      </dsp:txBody>
      <dsp:txXfrm>
        <a:off x="35982" y="1054994"/>
        <a:ext cx="7352459" cy="665135"/>
      </dsp:txXfrm>
    </dsp:sp>
    <dsp:sp modelId="{F1239A84-1AD8-431E-A140-42F956D2EA15}">
      <dsp:nvSpPr>
        <dsp:cNvPr id="0" name=""/>
        <dsp:cNvSpPr/>
      </dsp:nvSpPr>
      <dsp:spPr>
        <a:xfrm>
          <a:off x="0" y="1842511"/>
          <a:ext cx="7424423" cy="737099"/>
        </a:xfrm>
        <a:prstGeom prst="roundRect">
          <a:avLst/>
        </a:prstGeom>
        <a:solidFill>
          <a:schemeClr val="accent5">
            <a:hueOff val="8104286"/>
            <a:satOff val="-14449"/>
            <a:lumOff val="-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Feature engineering using technical indicators</a:t>
          </a:r>
        </a:p>
      </dsp:txBody>
      <dsp:txXfrm>
        <a:off x="35982" y="1878493"/>
        <a:ext cx="7352459" cy="665135"/>
      </dsp:txXfrm>
    </dsp:sp>
    <dsp:sp modelId="{2CFD87FD-DC96-4E5F-A033-A0C259679414}">
      <dsp:nvSpPr>
        <dsp:cNvPr id="0" name=""/>
        <dsp:cNvSpPr/>
      </dsp:nvSpPr>
      <dsp:spPr>
        <a:xfrm>
          <a:off x="0" y="2666012"/>
          <a:ext cx="7424423" cy="737099"/>
        </a:xfrm>
        <a:prstGeom prst="roundRect">
          <a:avLst/>
        </a:prstGeom>
        <a:solidFill>
          <a:schemeClr val="accent5">
            <a:hueOff val="12156429"/>
            <a:satOff val="-21673"/>
            <a:lumOff val="-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Machine learning methodology and model training</a:t>
          </a:r>
        </a:p>
      </dsp:txBody>
      <dsp:txXfrm>
        <a:off x="35982" y="2701994"/>
        <a:ext cx="7352459" cy="665135"/>
      </dsp:txXfrm>
    </dsp:sp>
    <dsp:sp modelId="{F119BC6A-F6F4-462C-9857-102ECBAC84FE}">
      <dsp:nvSpPr>
        <dsp:cNvPr id="0" name=""/>
        <dsp:cNvSpPr/>
      </dsp:nvSpPr>
      <dsp:spPr>
        <a:xfrm>
          <a:off x="0" y="3489512"/>
          <a:ext cx="7424423" cy="737099"/>
        </a:xfrm>
        <a:prstGeom prst="roundRect">
          <a:avLst/>
        </a:prstGeom>
        <a:solidFill>
          <a:schemeClr val="accent5">
            <a:hueOff val="16208571"/>
            <a:satOff val="-28898"/>
            <a:lumOff val="-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Model evaluation and performance analysis</a:t>
          </a:r>
        </a:p>
      </dsp:txBody>
      <dsp:txXfrm>
        <a:off x="35982" y="3525494"/>
        <a:ext cx="7352459" cy="665135"/>
      </dsp:txXfrm>
    </dsp:sp>
    <dsp:sp modelId="{D93556F1-5DE4-41BF-914A-33DB664EF6BF}">
      <dsp:nvSpPr>
        <dsp:cNvPr id="0" name=""/>
        <dsp:cNvSpPr/>
      </dsp:nvSpPr>
      <dsp:spPr>
        <a:xfrm>
          <a:off x="0" y="4313012"/>
          <a:ext cx="7424423" cy="737099"/>
        </a:xfrm>
        <a:prstGeom prst="round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Insights and conclusions from results</a:t>
          </a:r>
        </a:p>
      </dsp:txBody>
      <dsp:txXfrm>
        <a:off x="35982" y="4348994"/>
        <a:ext cx="7352459" cy="665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AE823-1D9C-4FDA-A205-2525EC1DBD0F}">
      <dsp:nvSpPr>
        <dsp:cNvPr id="0" name=""/>
        <dsp:cNvSpPr/>
      </dsp:nvSpPr>
      <dsp:spPr>
        <a:xfrm>
          <a:off x="0" y="292054"/>
          <a:ext cx="547906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Asset:</a:t>
          </a:r>
          <a:r>
            <a:rPr lang="en-US" sz="1900" kern="1200"/>
            <a:t> SPDR S&amp;P 500 ETF (SPY)</a:t>
          </a:r>
        </a:p>
      </dsp:txBody>
      <dsp:txXfrm>
        <a:off x="22789" y="314843"/>
        <a:ext cx="5433487" cy="421252"/>
      </dsp:txXfrm>
    </dsp:sp>
    <dsp:sp modelId="{18916882-DF18-4E4B-B95B-96AEB77970DD}">
      <dsp:nvSpPr>
        <dsp:cNvPr id="0" name=""/>
        <dsp:cNvSpPr/>
      </dsp:nvSpPr>
      <dsp:spPr>
        <a:xfrm>
          <a:off x="0" y="813604"/>
          <a:ext cx="547906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Source:</a:t>
          </a:r>
          <a:r>
            <a:rPr lang="en-US" sz="1900" kern="1200"/>
            <a:t> Yahoo Finance (via yfinance library)</a:t>
          </a:r>
        </a:p>
      </dsp:txBody>
      <dsp:txXfrm>
        <a:off x="22789" y="836393"/>
        <a:ext cx="5433487" cy="421252"/>
      </dsp:txXfrm>
    </dsp:sp>
    <dsp:sp modelId="{776CB4EF-118F-44D6-BB79-40DDC517A206}">
      <dsp:nvSpPr>
        <dsp:cNvPr id="0" name=""/>
        <dsp:cNvSpPr/>
      </dsp:nvSpPr>
      <dsp:spPr>
        <a:xfrm>
          <a:off x="0" y="1335154"/>
          <a:ext cx="547906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Time Period:</a:t>
          </a:r>
          <a:r>
            <a:rPr lang="en-US" sz="1900" kern="1200"/>
            <a:t> Jan 1, 2020 - Jan 1, 2023 (3 years of daily data)</a:t>
          </a:r>
        </a:p>
      </dsp:txBody>
      <dsp:txXfrm>
        <a:off x="22789" y="1357943"/>
        <a:ext cx="5433487" cy="421252"/>
      </dsp:txXfrm>
    </dsp:sp>
    <dsp:sp modelId="{188E9461-A8B5-4D2A-A2A7-A0C9D27BCECA}">
      <dsp:nvSpPr>
        <dsp:cNvPr id="0" name=""/>
        <dsp:cNvSpPr/>
      </dsp:nvSpPr>
      <dsp:spPr>
        <a:xfrm>
          <a:off x="0" y="1856704"/>
          <a:ext cx="547906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Raw Data:</a:t>
          </a:r>
          <a:r>
            <a:rPr lang="en-US" sz="1900" kern="1200"/>
            <a:t> Open, High, Low, Close, Volume (OHLCV)</a:t>
          </a:r>
        </a:p>
      </dsp:txBody>
      <dsp:txXfrm>
        <a:off x="22789" y="1879493"/>
        <a:ext cx="5433487" cy="421252"/>
      </dsp:txXfrm>
    </dsp:sp>
    <dsp:sp modelId="{BA254948-0CBD-4FF8-97CD-11BBA0254845}">
      <dsp:nvSpPr>
        <dsp:cNvPr id="0" name=""/>
        <dsp:cNvSpPr/>
      </dsp:nvSpPr>
      <dsp:spPr>
        <a:xfrm>
          <a:off x="0" y="2378255"/>
          <a:ext cx="547906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Target Variable:</a:t>
          </a:r>
          <a:r>
            <a:rPr lang="en-US" sz="1900" kern="1200"/>
            <a:t> Binary</a:t>
          </a:r>
        </a:p>
      </dsp:txBody>
      <dsp:txXfrm>
        <a:off x="22789" y="2401044"/>
        <a:ext cx="5433487" cy="421252"/>
      </dsp:txXfrm>
    </dsp:sp>
    <dsp:sp modelId="{FE159CF3-26EA-4CCC-B6B7-98A6C59EC9F8}">
      <dsp:nvSpPr>
        <dsp:cNvPr id="0" name=""/>
        <dsp:cNvSpPr/>
      </dsp:nvSpPr>
      <dsp:spPr>
        <a:xfrm>
          <a:off x="0" y="2845085"/>
          <a:ext cx="5479065" cy="74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96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1:</a:t>
          </a:r>
          <a:r>
            <a:rPr lang="en-US" sz="1500" kern="1200"/>
            <a:t> Next day's close &gt; Today's close (Price went </a:t>
          </a:r>
          <a:r>
            <a:rPr lang="en-US" sz="1500" b="1" kern="1200"/>
            <a:t>UP</a:t>
          </a:r>
          <a:r>
            <a:rPr lang="en-US" sz="1500" kern="120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0:</a:t>
          </a:r>
          <a:r>
            <a:rPr lang="en-US" sz="1500" kern="1200"/>
            <a:t> Next day's close &lt;= Today's close (Price went </a:t>
          </a:r>
          <a:r>
            <a:rPr lang="en-US" sz="1500" b="1" kern="1200"/>
            <a:t>DOWN</a:t>
          </a:r>
          <a:r>
            <a:rPr lang="en-US" sz="1500" kern="1200"/>
            <a:t> or stayed the same)</a:t>
          </a:r>
        </a:p>
      </dsp:txBody>
      <dsp:txXfrm>
        <a:off x="0" y="2845085"/>
        <a:ext cx="5479065" cy="74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1A34A-331D-4278-BCD0-DAE66B0DB503}">
      <dsp:nvSpPr>
        <dsp:cNvPr id="0" name=""/>
        <dsp:cNvSpPr/>
      </dsp:nvSpPr>
      <dsp:spPr>
        <a:xfrm>
          <a:off x="0" y="77523"/>
          <a:ext cx="6541475" cy="6633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Download Data</a:t>
          </a:r>
          <a:r>
            <a:rPr lang="en-US" sz="2700" kern="1200"/>
            <a:t> (SPY, 3 years)</a:t>
          </a:r>
        </a:p>
      </dsp:txBody>
      <dsp:txXfrm>
        <a:off x="32384" y="109907"/>
        <a:ext cx="6476707" cy="598621"/>
      </dsp:txXfrm>
    </dsp:sp>
    <dsp:sp modelId="{EC313248-53A6-4826-96E9-0628AB80AF27}">
      <dsp:nvSpPr>
        <dsp:cNvPr id="0" name=""/>
        <dsp:cNvSpPr/>
      </dsp:nvSpPr>
      <dsp:spPr>
        <a:xfrm>
          <a:off x="0" y="818673"/>
          <a:ext cx="6541475" cy="663389"/>
        </a:xfrm>
        <a:prstGeom prst="roundRect">
          <a:avLst/>
        </a:prstGeom>
        <a:solidFill>
          <a:schemeClr val="accent2">
            <a:hueOff val="-3147586"/>
            <a:satOff val="6058"/>
            <a:lumOff val="-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Engineer Features</a:t>
          </a:r>
          <a:r>
            <a:rPr lang="en-US" sz="2700" kern="1200"/>
            <a:t> (80+ technical indicators)</a:t>
          </a:r>
        </a:p>
      </dsp:txBody>
      <dsp:txXfrm>
        <a:off x="32384" y="851057"/>
        <a:ext cx="6476707" cy="598621"/>
      </dsp:txXfrm>
    </dsp:sp>
    <dsp:sp modelId="{AD028AC5-3A44-4DE0-89EB-00EEF2BA1BBE}">
      <dsp:nvSpPr>
        <dsp:cNvPr id="0" name=""/>
        <dsp:cNvSpPr/>
      </dsp:nvSpPr>
      <dsp:spPr>
        <a:xfrm>
          <a:off x="0" y="1559823"/>
          <a:ext cx="6541475" cy="663389"/>
        </a:xfrm>
        <a:prstGeom prst="roundRect">
          <a:avLst/>
        </a:prstGeom>
        <a:solidFill>
          <a:schemeClr val="accent2">
            <a:hueOff val="-6295173"/>
            <a:satOff val="12117"/>
            <a:lumOff val="-8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Create Target Variable</a:t>
          </a:r>
          <a:r>
            <a:rPr lang="en-US" sz="2700" kern="1200"/>
            <a:t> (Next Day Up/Down)</a:t>
          </a:r>
        </a:p>
      </dsp:txBody>
      <dsp:txXfrm>
        <a:off x="32384" y="1592207"/>
        <a:ext cx="6476707" cy="598621"/>
      </dsp:txXfrm>
    </dsp:sp>
    <dsp:sp modelId="{DE056CF3-4988-4954-943B-E6E14972571B}">
      <dsp:nvSpPr>
        <dsp:cNvPr id="0" name=""/>
        <dsp:cNvSpPr/>
      </dsp:nvSpPr>
      <dsp:spPr>
        <a:xfrm>
          <a:off x="0" y="2300973"/>
          <a:ext cx="6541475" cy="663389"/>
        </a:xfrm>
        <a:prstGeom prst="roundRect">
          <a:avLst/>
        </a:prstGeom>
        <a:solidFill>
          <a:schemeClr val="accent2">
            <a:hueOff val="-9442759"/>
            <a:satOff val="18175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Time-Aware Split</a:t>
          </a:r>
          <a:r>
            <a:rPr lang="en-US" sz="2700" kern="1200"/>
            <a:t> (80% Train, 20% Test)</a:t>
          </a:r>
        </a:p>
      </dsp:txBody>
      <dsp:txXfrm>
        <a:off x="32384" y="2333357"/>
        <a:ext cx="6476707" cy="598621"/>
      </dsp:txXfrm>
    </dsp:sp>
    <dsp:sp modelId="{5A992469-4062-47F1-AE12-50A44B9A399B}">
      <dsp:nvSpPr>
        <dsp:cNvPr id="0" name=""/>
        <dsp:cNvSpPr/>
      </dsp:nvSpPr>
      <dsp:spPr>
        <a:xfrm>
          <a:off x="0" y="3042123"/>
          <a:ext cx="6541475" cy="663389"/>
        </a:xfrm>
        <a:prstGeom prst="roundRect">
          <a:avLst/>
        </a:prstGeom>
        <a:solidFill>
          <a:schemeClr val="accent2">
            <a:hueOff val="-12590346"/>
            <a:satOff val="24234"/>
            <a:lumOff val="-167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Scale Features</a:t>
          </a:r>
          <a:r>
            <a:rPr lang="en-US" sz="2700" kern="1200"/>
            <a:t> (StandardScaler)</a:t>
          </a:r>
        </a:p>
      </dsp:txBody>
      <dsp:txXfrm>
        <a:off x="32384" y="3074507"/>
        <a:ext cx="6476707" cy="598621"/>
      </dsp:txXfrm>
    </dsp:sp>
    <dsp:sp modelId="{4694046E-6DE3-4EF8-B390-2AB91B1B58CA}">
      <dsp:nvSpPr>
        <dsp:cNvPr id="0" name=""/>
        <dsp:cNvSpPr/>
      </dsp:nvSpPr>
      <dsp:spPr>
        <a:xfrm>
          <a:off x="0" y="3783273"/>
          <a:ext cx="6541475" cy="663389"/>
        </a:xfrm>
        <a:prstGeom prst="roundRect">
          <a:avLst/>
        </a:prstGeom>
        <a:solidFill>
          <a:schemeClr val="accent2">
            <a:hueOff val="-15737932"/>
            <a:satOff val="30292"/>
            <a:lumOff val="-20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Train Model</a:t>
          </a:r>
          <a:r>
            <a:rPr lang="en-US" sz="2700" kern="1200"/>
            <a:t> (XGBoost)</a:t>
          </a:r>
        </a:p>
      </dsp:txBody>
      <dsp:txXfrm>
        <a:off x="32384" y="3815657"/>
        <a:ext cx="6476707" cy="598621"/>
      </dsp:txXfrm>
    </dsp:sp>
    <dsp:sp modelId="{9ACF4CF6-6744-4F39-92E0-EB66DB32D003}">
      <dsp:nvSpPr>
        <dsp:cNvPr id="0" name=""/>
        <dsp:cNvSpPr/>
      </dsp:nvSpPr>
      <dsp:spPr>
        <a:xfrm>
          <a:off x="0" y="4524423"/>
          <a:ext cx="6541475" cy="663389"/>
        </a:xfrm>
        <a:prstGeom prst="roundRect">
          <a:avLst/>
        </a:prstGeom>
        <a:solidFill>
          <a:schemeClr val="accent2">
            <a:hueOff val="-18885518"/>
            <a:satOff val="36351"/>
            <a:lumOff val="-2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Evaluate</a:t>
          </a:r>
          <a:r>
            <a:rPr lang="en-US" sz="2700" kern="1200"/>
            <a:t> (On Test Set)</a:t>
          </a:r>
        </a:p>
      </dsp:txBody>
      <dsp:txXfrm>
        <a:off x="32384" y="4556807"/>
        <a:ext cx="6476707" cy="598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D12C7-7B3A-4C17-8D65-11A07EFB06B4}">
      <dsp:nvSpPr>
        <dsp:cNvPr id="0" name=""/>
        <dsp:cNvSpPr/>
      </dsp:nvSpPr>
      <dsp:spPr>
        <a:xfrm>
          <a:off x="0" y="381880"/>
          <a:ext cx="6541475" cy="737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Model: XGBoost (Extreme Gradient Boosting)</a:t>
          </a:r>
          <a:endParaRPr lang="en-US" sz="3000" kern="1200"/>
        </a:p>
      </dsp:txBody>
      <dsp:txXfrm>
        <a:off x="35982" y="417862"/>
        <a:ext cx="6469511" cy="665135"/>
      </dsp:txXfrm>
    </dsp:sp>
    <dsp:sp modelId="{F56D50F4-FF91-4880-814F-495D4ED610BA}">
      <dsp:nvSpPr>
        <dsp:cNvPr id="0" name=""/>
        <dsp:cNvSpPr/>
      </dsp:nvSpPr>
      <dsp:spPr>
        <a:xfrm>
          <a:off x="0" y="1118980"/>
          <a:ext cx="6541475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Why?</a:t>
          </a:r>
          <a:r>
            <a:rPr lang="en-US" sz="2300" kern="1200"/>
            <a:t> High performance, handles complexity and non-linearity, robust against overfitting.</a:t>
          </a:r>
        </a:p>
      </dsp:txBody>
      <dsp:txXfrm>
        <a:off x="0" y="1118980"/>
        <a:ext cx="6541475" cy="729675"/>
      </dsp:txXfrm>
    </dsp:sp>
    <dsp:sp modelId="{64E31F3D-B1C1-47DA-A8B2-67D6E92A4AF1}">
      <dsp:nvSpPr>
        <dsp:cNvPr id="0" name=""/>
        <dsp:cNvSpPr/>
      </dsp:nvSpPr>
      <dsp:spPr>
        <a:xfrm>
          <a:off x="0" y="1848655"/>
          <a:ext cx="6541475" cy="737099"/>
        </a:xfrm>
        <a:prstGeom prst="roundRect">
          <a:avLst/>
        </a:prstGeom>
        <a:solidFill>
          <a:schemeClr val="accent2">
            <a:hueOff val="-18885518"/>
            <a:satOff val="36351"/>
            <a:lumOff val="-2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Evaluation Metrics:</a:t>
          </a:r>
          <a:endParaRPr lang="en-US" sz="3000" kern="1200"/>
        </a:p>
      </dsp:txBody>
      <dsp:txXfrm>
        <a:off x="35982" y="1884637"/>
        <a:ext cx="6469511" cy="665135"/>
      </dsp:txXfrm>
    </dsp:sp>
    <dsp:sp modelId="{D76BC919-728A-45E8-989D-0DEACB198E08}">
      <dsp:nvSpPr>
        <dsp:cNvPr id="0" name=""/>
        <dsp:cNvSpPr/>
      </dsp:nvSpPr>
      <dsp:spPr>
        <a:xfrm>
          <a:off x="0" y="2585755"/>
          <a:ext cx="6541475" cy="229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Accuracy:</a:t>
          </a:r>
          <a:r>
            <a:rPr lang="en-US" sz="2300" kern="1200"/>
            <a:t> Overall correctness.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Precision &amp; Recall:</a:t>
          </a:r>
          <a:r>
            <a:rPr lang="en-US" sz="2300" kern="1200"/>
            <a:t> To understand bias and trade-offs.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ROC-AUC Score:</a:t>
          </a:r>
          <a:r>
            <a:rPr lang="en-US" sz="2300" kern="1200"/>
            <a:t> To measure the model's ability to distinguish between classes.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Confusion Matrix:</a:t>
          </a:r>
          <a:r>
            <a:rPr lang="en-US" sz="2300" kern="1200"/>
            <a:t> To see the types of errors being made.</a:t>
          </a:r>
        </a:p>
      </dsp:txBody>
      <dsp:txXfrm>
        <a:off x="0" y="2585755"/>
        <a:ext cx="6541475" cy="22977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B6320-E105-4C41-B7C7-0575856AE2FF}">
      <dsp:nvSpPr>
        <dsp:cNvPr id="0" name=""/>
        <dsp:cNvSpPr/>
      </dsp:nvSpPr>
      <dsp:spPr>
        <a:xfrm>
          <a:off x="0" y="1703"/>
          <a:ext cx="6541475" cy="7257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9AF8E-B9A8-4447-8D0E-D4B18F20E8F9}">
      <dsp:nvSpPr>
        <dsp:cNvPr id="0" name=""/>
        <dsp:cNvSpPr/>
      </dsp:nvSpPr>
      <dsp:spPr>
        <a:xfrm>
          <a:off x="219549" y="165004"/>
          <a:ext cx="399180" cy="399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6E8AF-D6F9-40EF-9F92-3CB0ABE9CC29}">
      <dsp:nvSpPr>
        <dsp:cNvPr id="0" name=""/>
        <dsp:cNvSpPr/>
      </dsp:nvSpPr>
      <dsp:spPr>
        <a:xfrm>
          <a:off x="838279" y="1703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Accuracy (50%):</a:t>
          </a:r>
          <a:r>
            <a:rPr lang="en-US" sz="1900" kern="1200"/>
            <a:t> The model has no overall predictive power. It's as good as random guessing.</a:t>
          </a:r>
        </a:p>
      </dsp:txBody>
      <dsp:txXfrm>
        <a:off x="838279" y="1703"/>
        <a:ext cx="5703195" cy="725783"/>
      </dsp:txXfrm>
    </dsp:sp>
    <dsp:sp modelId="{D93B7B2B-5359-4441-89CE-E9386640CFDC}">
      <dsp:nvSpPr>
        <dsp:cNvPr id="0" name=""/>
        <dsp:cNvSpPr/>
      </dsp:nvSpPr>
      <dsp:spPr>
        <a:xfrm>
          <a:off x="0" y="908932"/>
          <a:ext cx="6541475" cy="725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7DEA6-38C1-42FA-833E-4520DC99918D}">
      <dsp:nvSpPr>
        <dsp:cNvPr id="0" name=""/>
        <dsp:cNvSpPr/>
      </dsp:nvSpPr>
      <dsp:spPr>
        <a:xfrm>
          <a:off x="219549" y="1072233"/>
          <a:ext cx="399180" cy="399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40F7A-F87D-4A16-80D8-4DDB2927A9B8}">
      <dsp:nvSpPr>
        <dsp:cNvPr id="0" name=""/>
        <dsp:cNvSpPr/>
      </dsp:nvSpPr>
      <dsp:spPr>
        <a:xfrm>
          <a:off x="838279" y="908932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ROC-AUC (0.54):</a:t>
          </a:r>
          <a:r>
            <a:rPr lang="en-US" sz="1900" kern="1200"/>
            <a:t> The model can barely distinguish between an "up" day and a "down" day.</a:t>
          </a:r>
        </a:p>
      </dsp:txBody>
      <dsp:txXfrm>
        <a:off x="838279" y="908932"/>
        <a:ext cx="5703195" cy="725783"/>
      </dsp:txXfrm>
    </dsp:sp>
    <dsp:sp modelId="{B78A97BD-9E91-4EFC-B5CA-A883C08F953C}">
      <dsp:nvSpPr>
        <dsp:cNvPr id="0" name=""/>
        <dsp:cNvSpPr/>
      </dsp:nvSpPr>
      <dsp:spPr>
        <a:xfrm>
          <a:off x="0" y="1816161"/>
          <a:ext cx="6541475" cy="7257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9EC00-9E10-4317-AA0E-710A898F9129}">
      <dsp:nvSpPr>
        <dsp:cNvPr id="0" name=""/>
        <dsp:cNvSpPr/>
      </dsp:nvSpPr>
      <dsp:spPr>
        <a:xfrm>
          <a:off x="219549" y="1979462"/>
          <a:ext cx="399180" cy="399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9D7E3-401E-4CB4-BB11-DF48DC34D86F}">
      <dsp:nvSpPr>
        <dsp:cNvPr id="0" name=""/>
        <dsp:cNvSpPr/>
      </dsp:nvSpPr>
      <dsp:spPr>
        <a:xfrm>
          <a:off x="838279" y="1816161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The Key Insight (Precision vs. Recall):</a:t>
          </a:r>
          <a:endParaRPr lang="en-US" sz="1900" kern="1200"/>
        </a:p>
      </dsp:txBody>
      <dsp:txXfrm>
        <a:off x="838279" y="1816161"/>
        <a:ext cx="5703195" cy="725783"/>
      </dsp:txXfrm>
    </dsp:sp>
    <dsp:sp modelId="{7D0C6493-652B-4C09-9F14-4AD435C003AA}">
      <dsp:nvSpPr>
        <dsp:cNvPr id="0" name=""/>
        <dsp:cNvSpPr/>
      </dsp:nvSpPr>
      <dsp:spPr>
        <a:xfrm>
          <a:off x="0" y="2723390"/>
          <a:ext cx="6541475" cy="7257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1778C-B740-4223-B793-15FCEF461BD8}">
      <dsp:nvSpPr>
        <dsp:cNvPr id="0" name=""/>
        <dsp:cNvSpPr/>
      </dsp:nvSpPr>
      <dsp:spPr>
        <a:xfrm>
          <a:off x="219549" y="2886692"/>
          <a:ext cx="399180" cy="3991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012C3-C177-4196-9614-AEFD500E38F1}">
      <dsp:nvSpPr>
        <dsp:cNvPr id="0" name=""/>
        <dsp:cNvSpPr/>
      </dsp:nvSpPr>
      <dsp:spPr>
        <a:xfrm>
          <a:off x="838279" y="2723390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High Recall (83%):</a:t>
          </a:r>
          <a:r>
            <a:rPr lang="en-US" sz="1900" kern="1200"/>
            <a:t> The model correctly catches most of the actual "up" days.</a:t>
          </a:r>
        </a:p>
      </dsp:txBody>
      <dsp:txXfrm>
        <a:off x="838279" y="2723390"/>
        <a:ext cx="5703195" cy="725783"/>
      </dsp:txXfrm>
    </dsp:sp>
    <dsp:sp modelId="{DB94E1FB-F475-4B85-8C24-B911E38A0535}">
      <dsp:nvSpPr>
        <dsp:cNvPr id="0" name=""/>
        <dsp:cNvSpPr/>
      </dsp:nvSpPr>
      <dsp:spPr>
        <a:xfrm>
          <a:off x="0" y="3630620"/>
          <a:ext cx="6541475" cy="7257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20DC9-6062-4AFA-8507-1336D2F42073}">
      <dsp:nvSpPr>
        <dsp:cNvPr id="0" name=""/>
        <dsp:cNvSpPr/>
      </dsp:nvSpPr>
      <dsp:spPr>
        <a:xfrm>
          <a:off x="219549" y="3793921"/>
          <a:ext cx="399180" cy="3991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8878A-F97C-432D-BD7D-B08F0C16E7DB}">
      <dsp:nvSpPr>
        <dsp:cNvPr id="0" name=""/>
        <dsp:cNvSpPr/>
      </dsp:nvSpPr>
      <dsp:spPr>
        <a:xfrm>
          <a:off x="838279" y="3630620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Low Precision (45%):</a:t>
          </a:r>
          <a:r>
            <a:rPr lang="en-US" sz="1900" kern="1200"/>
            <a:t> BUT, when it predicts an "up" day, it's wrong more than half the time.</a:t>
          </a:r>
        </a:p>
      </dsp:txBody>
      <dsp:txXfrm>
        <a:off x="838279" y="3630620"/>
        <a:ext cx="5703195" cy="725783"/>
      </dsp:txXfrm>
    </dsp:sp>
    <dsp:sp modelId="{67C40F70-2BB5-468A-88B1-FED27841E3F6}">
      <dsp:nvSpPr>
        <dsp:cNvPr id="0" name=""/>
        <dsp:cNvSpPr/>
      </dsp:nvSpPr>
      <dsp:spPr>
        <a:xfrm>
          <a:off x="0" y="4537849"/>
          <a:ext cx="6541475" cy="7257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3E2F8-C3B5-4741-A70F-4E4CE2BBCD86}">
      <dsp:nvSpPr>
        <dsp:cNvPr id="0" name=""/>
        <dsp:cNvSpPr/>
      </dsp:nvSpPr>
      <dsp:spPr>
        <a:xfrm>
          <a:off x="219549" y="4701150"/>
          <a:ext cx="399180" cy="3991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95D3-C418-4CD9-A6EB-8E96FEAB9021}">
      <dsp:nvSpPr>
        <dsp:cNvPr id="0" name=""/>
        <dsp:cNvSpPr/>
      </dsp:nvSpPr>
      <dsp:spPr>
        <a:xfrm>
          <a:off x="838279" y="4537849"/>
          <a:ext cx="5703195" cy="72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2" tIns="76812" rIns="76812" bIns="768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Conclusion:</a:t>
          </a:r>
          <a:r>
            <a:rPr lang="en-US" sz="1900" kern="1200"/>
            <a:t> The model has a strong bias towards predicting "UP".</a:t>
          </a:r>
        </a:p>
      </dsp:txBody>
      <dsp:txXfrm>
        <a:off x="838279" y="4537849"/>
        <a:ext cx="5703195" cy="7257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27999-8CAD-4614-9C01-7EF9D7919AC8}">
      <dsp:nvSpPr>
        <dsp:cNvPr id="0" name=""/>
        <dsp:cNvSpPr/>
      </dsp:nvSpPr>
      <dsp:spPr>
        <a:xfrm>
          <a:off x="0" y="642"/>
          <a:ext cx="6541475" cy="1504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C3D2F-A7B3-4A50-8282-3CF97D046472}">
      <dsp:nvSpPr>
        <dsp:cNvPr id="0" name=""/>
        <dsp:cNvSpPr/>
      </dsp:nvSpPr>
      <dsp:spPr>
        <a:xfrm>
          <a:off x="454964" y="339045"/>
          <a:ext cx="827207" cy="8272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3631E-E135-4F78-BAC6-60C027C8CF86}">
      <dsp:nvSpPr>
        <dsp:cNvPr id="0" name=""/>
        <dsp:cNvSpPr/>
      </dsp:nvSpPr>
      <dsp:spPr>
        <a:xfrm>
          <a:off x="1737136" y="642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Primary Finding:</a:t>
          </a:r>
          <a:r>
            <a:rPr lang="en-US" sz="2000" kern="1200"/>
            <a:t> Using a standard set of technical indicators with an out-of-the-box XGBoost model is </a:t>
          </a:r>
          <a:r>
            <a:rPr lang="en-US" sz="2000" b="1" kern="1200"/>
            <a:t>not sufficient</a:t>
          </a:r>
          <a:r>
            <a:rPr lang="en-US" sz="2000" kern="1200"/>
            <a:t> to reliably predict short-term stock market movements.</a:t>
          </a:r>
        </a:p>
      </dsp:txBody>
      <dsp:txXfrm>
        <a:off x="1737136" y="642"/>
        <a:ext cx="4804338" cy="1504014"/>
      </dsp:txXfrm>
    </dsp:sp>
    <dsp:sp modelId="{B3DBA94D-BD15-4023-A2B5-EB2FB82D8927}">
      <dsp:nvSpPr>
        <dsp:cNvPr id="0" name=""/>
        <dsp:cNvSpPr/>
      </dsp:nvSpPr>
      <dsp:spPr>
        <a:xfrm>
          <a:off x="0" y="1880660"/>
          <a:ext cx="6541475" cy="1504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64551-16F5-4ECB-9452-13D89BAAE9EC}">
      <dsp:nvSpPr>
        <dsp:cNvPr id="0" name=""/>
        <dsp:cNvSpPr/>
      </dsp:nvSpPr>
      <dsp:spPr>
        <a:xfrm>
          <a:off x="454964" y="2219064"/>
          <a:ext cx="827207" cy="827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4FE98-7F85-4B15-A25A-91DAE16C5A08}">
      <dsp:nvSpPr>
        <dsp:cNvPr id="0" name=""/>
        <dsp:cNvSpPr/>
      </dsp:nvSpPr>
      <dsp:spPr>
        <a:xfrm>
          <a:off x="1737136" y="1880660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model's performance is statistically indistinguishable from </a:t>
          </a:r>
          <a:r>
            <a:rPr lang="en-US" sz="2000" b="1" kern="1200"/>
            <a:t>random chance</a:t>
          </a:r>
          <a:r>
            <a:rPr lang="en-US" sz="2000" kern="1200"/>
            <a:t>.</a:t>
          </a:r>
        </a:p>
      </dsp:txBody>
      <dsp:txXfrm>
        <a:off x="1737136" y="1880660"/>
        <a:ext cx="4804338" cy="1504014"/>
      </dsp:txXfrm>
    </dsp:sp>
    <dsp:sp modelId="{6FE23341-7C46-4E83-B81E-235DF25E699E}">
      <dsp:nvSpPr>
        <dsp:cNvPr id="0" name=""/>
        <dsp:cNvSpPr/>
      </dsp:nvSpPr>
      <dsp:spPr>
        <a:xfrm>
          <a:off x="0" y="3760678"/>
          <a:ext cx="6541475" cy="1504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4E574-140F-4B64-B54D-3C61C97FDA37}">
      <dsp:nvSpPr>
        <dsp:cNvPr id="0" name=""/>
        <dsp:cNvSpPr/>
      </dsp:nvSpPr>
      <dsp:spPr>
        <a:xfrm>
          <a:off x="454964" y="4099082"/>
          <a:ext cx="827207" cy="8272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63BEF-A13C-4623-BE11-800DA909D683}">
      <dsp:nvSpPr>
        <dsp:cNvPr id="0" name=""/>
        <dsp:cNvSpPr/>
      </dsp:nvSpPr>
      <dsp:spPr>
        <a:xfrm>
          <a:off x="1737136" y="3760678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This reinforces the </a:t>
          </a:r>
          <a:r>
            <a:rPr lang="en-US" sz="2000" b="1" kern="1200"/>
            <a:t>Efficient Market Hypothesis</a:t>
          </a:r>
          <a:r>
            <a:rPr lang="en-US" sz="2000" kern="1200"/>
            <a:t>: all known information is already reflected in the price, making it extremely difficult to find a predictive edge.</a:t>
          </a:r>
        </a:p>
      </dsp:txBody>
      <dsp:txXfrm>
        <a:off x="1737136" y="3760678"/>
        <a:ext cx="4804338" cy="15040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B5132-D036-42BB-A8AB-7E023825C481}">
      <dsp:nvSpPr>
        <dsp:cNvPr id="0" name=""/>
        <dsp:cNvSpPr/>
      </dsp:nvSpPr>
      <dsp:spPr>
        <a:xfrm>
          <a:off x="0" y="126550"/>
          <a:ext cx="6541475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1. Better Features:</a:t>
          </a:r>
          <a:endParaRPr lang="en-US" sz="3100" kern="1200"/>
        </a:p>
      </dsp:txBody>
      <dsp:txXfrm>
        <a:off x="37182" y="163732"/>
        <a:ext cx="6467111" cy="687306"/>
      </dsp:txXfrm>
    </dsp:sp>
    <dsp:sp modelId="{A362E7DB-A74C-4467-A310-071C7B977049}">
      <dsp:nvSpPr>
        <dsp:cNvPr id="0" name=""/>
        <dsp:cNvSpPr/>
      </dsp:nvSpPr>
      <dsp:spPr>
        <a:xfrm>
          <a:off x="0" y="888220"/>
          <a:ext cx="6541475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Explore non-linear feature interactions.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Analyze feature importance to discard noisy indicators.</a:t>
          </a:r>
        </a:p>
      </dsp:txBody>
      <dsp:txXfrm>
        <a:off x="0" y="888220"/>
        <a:ext cx="6541475" cy="1187145"/>
      </dsp:txXfrm>
    </dsp:sp>
    <dsp:sp modelId="{15118624-46BE-4B9B-B813-6260FF9F2384}">
      <dsp:nvSpPr>
        <dsp:cNvPr id="0" name=""/>
        <dsp:cNvSpPr/>
      </dsp:nvSpPr>
      <dsp:spPr>
        <a:xfrm>
          <a:off x="0" y="2075365"/>
          <a:ext cx="6541475" cy="761670"/>
        </a:xfrm>
        <a:prstGeom prst="roundRect">
          <a:avLst/>
        </a:prstGeom>
        <a:solidFill>
          <a:schemeClr val="accent2">
            <a:hueOff val="-9442759"/>
            <a:satOff val="18175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2. Model Tuning:</a:t>
          </a:r>
          <a:endParaRPr lang="en-US" sz="3100" kern="1200"/>
        </a:p>
      </dsp:txBody>
      <dsp:txXfrm>
        <a:off x="37182" y="2112547"/>
        <a:ext cx="6467111" cy="687306"/>
      </dsp:txXfrm>
    </dsp:sp>
    <dsp:sp modelId="{D1879763-DF27-49AE-A4FB-22D9FDD84F6B}">
      <dsp:nvSpPr>
        <dsp:cNvPr id="0" name=""/>
        <dsp:cNvSpPr/>
      </dsp:nvSpPr>
      <dsp:spPr>
        <a:xfrm>
          <a:off x="0" y="2837035"/>
          <a:ext cx="6541475" cy="77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Perform extensive hyperparameter tuning (e.g., GridSearchCV).</a:t>
          </a:r>
        </a:p>
      </dsp:txBody>
      <dsp:txXfrm>
        <a:off x="0" y="2837035"/>
        <a:ext cx="6541475" cy="770040"/>
      </dsp:txXfrm>
    </dsp:sp>
    <dsp:sp modelId="{B75F4013-72A2-422C-82ED-8124D4C329BE}">
      <dsp:nvSpPr>
        <dsp:cNvPr id="0" name=""/>
        <dsp:cNvSpPr/>
      </dsp:nvSpPr>
      <dsp:spPr>
        <a:xfrm>
          <a:off x="0" y="3607075"/>
          <a:ext cx="6541475" cy="761670"/>
        </a:xfrm>
        <a:prstGeom prst="roundRect">
          <a:avLst/>
        </a:prstGeom>
        <a:solidFill>
          <a:schemeClr val="accent2">
            <a:hueOff val="-18885518"/>
            <a:satOff val="36351"/>
            <a:lumOff val="-2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3. Address Model Bias:</a:t>
          </a:r>
          <a:endParaRPr lang="en-US" sz="3100" kern="1200"/>
        </a:p>
      </dsp:txBody>
      <dsp:txXfrm>
        <a:off x="37182" y="3644257"/>
        <a:ext cx="6467111" cy="687306"/>
      </dsp:txXfrm>
    </dsp:sp>
    <dsp:sp modelId="{95A87C3B-F968-4B08-8FA7-5CFD7D11554C}">
      <dsp:nvSpPr>
        <dsp:cNvPr id="0" name=""/>
        <dsp:cNvSpPr/>
      </dsp:nvSpPr>
      <dsp:spPr>
        <a:xfrm>
          <a:off x="0" y="4368745"/>
          <a:ext cx="6541475" cy="77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Use techniques like SMOTE or adjust class weights in the model to create more balanced predictions.</a:t>
          </a:r>
        </a:p>
      </dsp:txBody>
      <dsp:txXfrm>
        <a:off x="0" y="4368745"/>
        <a:ext cx="6541475" cy="7700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AAB71-2297-4249-9B79-D2ADE048603C}">
      <dsp:nvSpPr>
        <dsp:cNvPr id="0" name=""/>
        <dsp:cNvSpPr/>
      </dsp:nvSpPr>
      <dsp:spPr>
        <a:xfrm>
          <a:off x="0" y="393692"/>
          <a:ext cx="6541475" cy="737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4. Add External Data:</a:t>
          </a:r>
          <a:endParaRPr lang="en-US" sz="3000" kern="1200"/>
        </a:p>
      </dsp:txBody>
      <dsp:txXfrm>
        <a:off x="35982" y="429674"/>
        <a:ext cx="6469511" cy="665135"/>
      </dsp:txXfrm>
    </dsp:sp>
    <dsp:sp modelId="{E3B9A870-170B-45DB-A8CD-3313DAAD9434}">
      <dsp:nvSpPr>
        <dsp:cNvPr id="0" name=""/>
        <dsp:cNvSpPr/>
      </dsp:nvSpPr>
      <dsp:spPr>
        <a:xfrm>
          <a:off x="0" y="1130792"/>
          <a:ext cx="6541475" cy="807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Sentiment Analysis:</a:t>
          </a:r>
          <a:r>
            <a:rPr lang="en-US" sz="2300" kern="1200"/>
            <a:t> News headlines, social media.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Macroeconomic Data:</a:t>
          </a:r>
          <a:r>
            <a:rPr lang="en-US" sz="2300" kern="1200"/>
            <a:t> Interest rates, inflation reports.</a:t>
          </a:r>
        </a:p>
      </dsp:txBody>
      <dsp:txXfrm>
        <a:off x="0" y="1130792"/>
        <a:ext cx="6541475" cy="807300"/>
      </dsp:txXfrm>
    </dsp:sp>
    <dsp:sp modelId="{283C4325-CEE3-4B87-BB52-B1D9C8F55A3C}">
      <dsp:nvSpPr>
        <dsp:cNvPr id="0" name=""/>
        <dsp:cNvSpPr/>
      </dsp:nvSpPr>
      <dsp:spPr>
        <a:xfrm>
          <a:off x="0" y="1938092"/>
          <a:ext cx="6541475" cy="737099"/>
        </a:xfrm>
        <a:prstGeom prst="roundRect">
          <a:avLst/>
        </a:prstGeom>
        <a:solidFill>
          <a:schemeClr val="accent2">
            <a:hueOff val="-9442759"/>
            <a:satOff val="18175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5. Change the Problem:</a:t>
          </a:r>
          <a:endParaRPr lang="en-US" sz="3000" kern="1200"/>
        </a:p>
      </dsp:txBody>
      <dsp:txXfrm>
        <a:off x="35982" y="1974074"/>
        <a:ext cx="6469511" cy="665135"/>
      </dsp:txXfrm>
    </dsp:sp>
    <dsp:sp modelId="{01845F23-31F9-4AF5-9AA0-B197D511DBB8}">
      <dsp:nvSpPr>
        <dsp:cNvPr id="0" name=""/>
        <dsp:cNvSpPr/>
      </dsp:nvSpPr>
      <dsp:spPr>
        <a:xfrm>
          <a:off x="0" y="2675192"/>
          <a:ext cx="6541475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Adjust Horizon:</a:t>
          </a:r>
          <a:r>
            <a:rPr lang="en-US" sz="2300" kern="1200"/>
            <a:t> Predict weekly or monthly movements instead of daily, which might be less noisy.</a:t>
          </a:r>
        </a:p>
      </dsp:txBody>
      <dsp:txXfrm>
        <a:off x="0" y="2675192"/>
        <a:ext cx="6541475" cy="729675"/>
      </dsp:txXfrm>
    </dsp:sp>
    <dsp:sp modelId="{32F25143-3EC9-4DE5-959D-0836BA2C5BA8}">
      <dsp:nvSpPr>
        <dsp:cNvPr id="0" name=""/>
        <dsp:cNvSpPr/>
      </dsp:nvSpPr>
      <dsp:spPr>
        <a:xfrm>
          <a:off x="0" y="3404868"/>
          <a:ext cx="6541475" cy="737099"/>
        </a:xfrm>
        <a:prstGeom prst="roundRect">
          <a:avLst/>
        </a:prstGeom>
        <a:solidFill>
          <a:schemeClr val="accent2">
            <a:hueOff val="-18885518"/>
            <a:satOff val="36351"/>
            <a:lumOff val="-2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6. Try Other Models:</a:t>
          </a:r>
          <a:endParaRPr lang="en-US" sz="3000" kern="1200"/>
        </a:p>
      </dsp:txBody>
      <dsp:txXfrm>
        <a:off x="35982" y="3440850"/>
        <a:ext cx="6469511" cy="665135"/>
      </dsp:txXfrm>
    </dsp:sp>
    <dsp:sp modelId="{0AC143EC-0661-44D7-8892-DE28CF9877EB}">
      <dsp:nvSpPr>
        <dsp:cNvPr id="0" name=""/>
        <dsp:cNvSpPr/>
      </dsp:nvSpPr>
      <dsp:spPr>
        <a:xfrm>
          <a:off x="0" y="4141968"/>
          <a:ext cx="6541475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6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Explore LSTMs (Neural Networks) which are designed for sequence data</a:t>
          </a:r>
        </a:p>
      </dsp:txBody>
      <dsp:txXfrm>
        <a:off x="0" y="4141968"/>
        <a:ext cx="6541475" cy="729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37B56-F957-40EC-B50E-1BAE3736FDFA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D7AD3-DB30-4D4F-BDE0-FB744A71A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7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A9C7E-0FA9-F9C5-AD5B-DA1D3040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055E3-C694-79BA-A750-9F784A907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A54B4-0ECE-C4C0-144E-E4FD321BF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279EC-B682-0AA3-81FE-EEB975763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8E69-E354-F52C-1459-2F70AAB66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56FB2-4E92-D786-7746-07C033FD5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F6484-6646-B38F-E789-2F4D1161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5199-EDEF-294E-F885-A19C8EEDB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8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2996-E196-30FB-22C2-3202F80FF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8C594-DE54-C988-0061-82C1D4B18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D34F2-CC54-8A29-01BC-AA1D430FB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7A87D-BC63-CA30-0957-4EC8644CB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73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7191-BBC0-50E7-800C-F28C970C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553DF-979F-3CE7-0DBC-0D6D7E171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46500-E9E9-8E18-7948-FB86E88AD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49DB3-FD88-3610-362E-A90F7B92E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6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A88E-C3CD-348D-5211-EA9E9CDB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9AEC4-E342-2E08-6747-AADF6F687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78DF2-00C1-D2F4-DA68-E900B16BA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40B23-BE28-3F73-3D4D-896A3538A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48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D7AD3-DB30-4D4F-BDE0-FB744A71AA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8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3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FAD6-9AA1-4F15-B3C8-AB525166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88C07-8591-1CFC-4EDC-C0B627B2F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AEB08-E182-714F-C666-62D34A10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2B341-DDE4-6E15-F158-14F77E26C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1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BD56A-078D-2226-C674-E977585B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528D4-8336-4360-470A-479EA57EB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EA9A7-2A90-DDFD-3DFC-53A8BF336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EDAB4-8F58-C870-D834-7BAD448E9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8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1547-86BD-C2A9-788F-5E513903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AA4BC-8BC4-044E-4D68-8FF2704FD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9BE81-43C7-CA20-7F0A-DEA17C106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2285-CA34-9164-28D8-40A7D722A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6F2C-F662-A0F2-50DF-563FBC94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6DF41-D3BC-8DF3-B9DE-0F2A1B27A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A8C4B-5D55-D398-6CA2-109E1B19B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8A4C-0619-34A3-16E9-066704A4C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FB69A-6869-2E57-0F19-B71969EA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657CB-2D89-6C7C-6B79-5D5654DF1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87252-6729-7C56-2452-3C2DEEA37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695A-6579-5783-7995-E2B756F2C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8310A-DB1A-4963-AB11-429AB56DE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5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1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1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9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1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2.png"/><Relationship Id="rId5" Type="http://schemas.openxmlformats.org/officeDocument/2006/relationships/diagramData" Target="../diagrams/data3.xml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79AEC-DE13-725D-DBD2-9F1BCB375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5869" y="1994264"/>
            <a:ext cx="6935872" cy="3922755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Forecasting Stock Movement Using Technical Indicators and Machine Learning</a:t>
            </a:r>
            <a:br>
              <a:rPr lang="en-US" sz="4600"/>
            </a:br>
            <a:endParaRPr lang="en-US" sz="4600"/>
          </a:p>
        </p:txBody>
      </p:sp>
      <p:pic>
        <p:nvPicPr>
          <p:cNvPr id="43" name="Picture 42" descr="Digital business graph and charts">
            <a:extLst>
              <a:ext uri="{FF2B5EF4-FFF2-40B4-BE49-F238E27FC236}">
                <a16:creationId xmlns:a16="http://schemas.microsoft.com/office/drawing/2014/main" id="{24E27C34-2923-F734-4B72-68D13D5E08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257" r="27244" b="1"/>
          <a:stretch>
            <a:fillRect/>
          </a:stretch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1AF655-EAFD-0B2E-F3BE-8C995E029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255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5"/>
    </mc:Choice>
    <mc:Fallback>
      <p:transition spd="slow" advTm="4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4400B-EC87-63EB-71CA-A9654B13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C5C75-21A1-6957-0C87-BD2814E7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3600" b="1"/>
              <a:t>Analysis: What Do The Results Mean?</a:t>
            </a:r>
            <a:endParaRPr lang="en-US" sz="36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DFBFDB9B-F61D-A128-0C17-0EA693B7F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29371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17EFCD-8747-C166-F052-E4844776E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785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06"/>
    </mc:Choice>
    <mc:Fallback>
      <p:transition spd="slow" advTm="4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A1A50-62AC-5BD9-33CD-BF2C82B8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A684A-F72F-A151-017C-D80368F9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988" y="533400"/>
            <a:ext cx="4496228" cy="16906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b="1"/>
              <a:t>The Confusion Matrix</a:t>
            </a:r>
            <a:endParaRPr lang="en-US" sz="37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452855-53E5-FAD7-79C8-3180524C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789" y="2290762"/>
            <a:ext cx="4572428" cy="403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fontAlgn="base">
              <a:buClr>
                <a:srgbClr val="000000"/>
              </a:buClr>
            </a:pPr>
            <a:r>
              <a:rPr lang="en-US" b="1" u="none" strike="noStrike" dirty="0">
                <a:effectLst/>
              </a:rPr>
              <a:t>False Positives (65):</a:t>
            </a:r>
            <a:r>
              <a:rPr lang="en-US" u="none" strike="noStrike" dirty="0">
                <a:effectLst/>
              </a:rPr>
              <a:t> The model predicted "UP" 65 times when the market went DOWN.</a:t>
            </a:r>
          </a:p>
          <a:p>
            <a:pPr marL="342900" marR="0" lvl="0" fontAlgn="base">
              <a:spcAft>
                <a:spcPts val="600"/>
              </a:spcAft>
              <a:buClr>
                <a:srgbClr val="000000"/>
              </a:buClr>
            </a:pPr>
            <a:r>
              <a:rPr lang="en-US" b="1" u="none" strike="noStrike" dirty="0">
                <a:effectLst/>
              </a:rPr>
              <a:t>True Positives (53):</a:t>
            </a:r>
            <a:r>
              <a:rPr lang="en-US" u="none" strike="noStrike" dirty="0">
                <a:effectLst/>
              </a:rPr>
              <a:t> It only correctly predicted "UP" 53 times.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B8844-C1B7-3B13-6184-6CE528EBF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89437"/>
              </p:ext>
            </p:extLst>
          </p:nvPr>
        </p:nvGraphicFramePr>
        <p:xfrm>
          <a:off x="533400" y="1645155"/>
          <a:ext cx="5562600" cy="356769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67768">
                  <a:extLst>
                    <a:ext uri="{9D8B030D-6E8A-4147-A177-3AD203B41FA5}">
                      <a16:colId xmlns:a16="http://schemas.microsoft.com/office/drawing/2014/main" val="2083792304"/>
                    </a:ext>
                  </a:extLst>
                </a:gridCol>
                <a:gridCol w="1997416">
                  <a:extLst>
                    <a:ext uri="{9D8B030D-6E8A-4147-A177-3AD203B41FA5}">
                      <a16:colId xmlns:a16="http://schemas.microsoft.com/office/drawing/2014/main" val="726831139"/>
                    </a:ext>
                  </a:extLst>
                </a:gridCol>
                <a:gridCol w="1997416">
                  <a:extLst>
                    <a:ext uri="{9D8B030D-6E8A-4147-A177-3AD203B41FA5}">
                      <a16:colId xmlns:a16="http://schemas.microsoft.com/office/drawing/2014/main" val="1973840051"/>
                    </a:ext>
                  </a:extLst>
                </a:gridCol>
              </a:tblGrid>
              <a:tr h="1189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effectLst/>
                        </a:rPr>
                        <a:t>Predicted Down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effectLst/>
                        </a:rPr>
                        <a:t>Predicted Up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740961"/>
                  </a:ext>
                </a:extLst>
              </a:tr>
              <a:tr h="118923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Actual Down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23 (TN)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65 (FP)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05016"/>
                  </a:ext>
                </a:extLst>
              </a:tr>
              <a:tr h="1189230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Actual Up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11 (FN)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53 (TP)</a:t>
                      </a:r>
                      <a:endParaRPr lang="en-US" sz="2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22236" marR="193342" marT="193342" marB="1933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4891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BC8189-7D4D-2CA6-CEA6-D772AF2FE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933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8"/>
    </mc:Choice>
    <mc:Fallback>
      <p:transition spd="slow" advTm="3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A7BDA7-32B9-76BF-E322-B8D5C230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1F1E8-AFB3-E812-D607-B32D3F37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3300" b="1"/>
              <a:t>Conclusion</a:t>
            </a:r>
            <a:endParaRPr lang="en-US" sz="33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E5F5FD1-63FF-5F0B-423A-00CEFEE63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221122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290121-D9C5-B10E-FDF5-82C04E170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588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6"/>
    </mc:Choice>
    <mc:Fallback>
      <p:transition spd="slow" advTm="4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20DF9-8D11-213F-66BF-E1CD0411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AE71E-B04B-860B-CA88-E24AB29A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2000" b="1"/>
              <a:t>Recommendations &amp; Future Work</a:t>
            </a:r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934AC8E1-31CB-2F4F-AAF1-C0FD00A80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729353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26803F-492A-94C3-7B96-585093992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209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4"/>
    </mc:Choice>
    <mc:Fallback>
      <p:transition spd="slow" advTm="45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E0BED-0415-D4F2-14EE-5AB8F554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CAFFF-4D89-768F-8712-3297E96B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2000" b="1"/>
              <a:t>Recommendations &amp; Future Work</a:t>
            </a:r>
            <a:endParaRPr lang="en-US" sz="20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A1283AA3-080B-7826-2403-81146C315D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31088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44EA95-FC83-4956-4108-2196D972C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674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72"/>
    </mc:Choice>
    <mc:Fallback>
      <p:transition spd="slow" advTm="3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08A56-5A9C-3D47-8AA2-0243E238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3F1FC93-1440-4B98-BEA3-8750A1949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E6C12-F549-E681-788B-6103B7E9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18" y="418913"/>
            <a:ext cx="8256978" cy="1004704"/>
          </a:xfrm>
        </p:spPr>
        <p:txBody>
          <a:bodyPr>
            <a:normAutofit/>
          </a:bodyPr>
          <a:lstStyle/>
          <a:p>
            <a:r>
              <a:rPr lang="en-US" sz="3100" b="1"/>
              <a:t>Ethical Considerations &amp; Limitations</a:t>
            </a:r>
            <a:endParaRPr lang="en-US" sz="310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8097BD-3640-487B-BBD8-EE139DA0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0570" y="0"/>
            <a:ext cx="5851430" cy="18579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B72F05-10A2-4D83-96F2-5DDFC587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27296" y="1006592"/>
            <a:ext cx="12246591" cy="9280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CBFBBDA3-2628-19DD-43B1-1F34C2285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479155"/>
              </p:ext>
            </p:extLst>
          </p:nvPr>
        </p:nvGraphicFramePr>
        <p:xfrm>
          <a:off x="821317" y="2442050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302713-050A-3F7C-EA29-3B5FA6CC1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62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06"/>
    </mc:Choice>
    <mc:Fallback>
      <p:transition spd="slow" advTm="44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Yellow and blue symbols">
            <a:extLst>
              <a:ext uri="{FF2B5EF4-FFF2-40B4-BE49-F238E27FC236}">
                <a16:creationId xmlns:a16="http://schemas.microsoft.com/office/drawing/2014/main" id="{BF505E4D-944C-38F7-706F-743DD56FEC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42" r="23258" b="1"/>
          <a:stretch>
            <a:fillRect/>
          </a:stretch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6B705-9751-E661-0A79-E79FE2CC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/>
              <a:t>Q &amp; 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38679-6E94-5788-EF2B-75501CE7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Thank You</a:t>
            </a:r>
          </a:p>
          <a:p>
            <a:pPr marL="0" indent="0">
              <a:buNone/>
            </a:pPr>
            <a:r>
              <a:rPr lang="en-US"/>
              <a:t> </a:t>
            </a:r>
          </a:p>
          <a:p>
            <a:pPr marL="0" indent="0">
              <a:buNone/>
            </a:pPr>
            <a:r>
              <a:rPr lang="en-US" b="1"/>
              <a:t>Questions?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EAE500-E123-7CB9-89A3-76E68A805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02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2"/>
    </mc:Choice>
    <mc:Fallback>
      <p:transition spd="slow" advTm="1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965FE-61BE-6F50-DB7C-B6E58566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en-US" sz="2800"/>
              <a:t>Forecasting Stock Movement Using Technical Indicators and Machine Learning</a:t>
            </a:r>
            <a:br>
              <a:rPr lang="en-US" sz="2800"/>
            </a:br>
            <a:endParaRPr lang="en-US" sz="28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A28080C-3A21-1DDB-DC3F-FC73EAA49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801290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D36C77-877E-F8F1-B7F5-4BF4936BDA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486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1"/>
    </mc:Choice>
    <mc:Fallback>
      <p:transition spd="slow" advTm="1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522DF-1915-AF11-5A4C-A39A1B5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8FC3A-D291-ED5C-C0A4-5ACD1C38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en-US" sz="3200" dirty="0"/>
              <a:t>Agenda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7A7785D-6FE5-6F27-F61E-8570FE040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604232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F9A9C-B5FA-2BB0-C2EB-6DB9DD5A0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918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20"/>
    </mc:Choice>
    <mc:Fallback>
      <p:transition spd="slow" advTm="4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C84C-FAA1-7995-1A19-AF405D58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b="1"/>
              <a:t>Introduction &amp; Objective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B5FA-C982-B33F-8967-74BB29CA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Objective: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To determine if machine learning models can predict the next day's stock price direction (up or down) using historical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Core Question: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Can technical indicators provide a real predictive edge in the stock market?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Approach:</a:t>
            </a:r>
          </a:p>
          <a:p>
            <a:pPr lvl="0" fontAlgn="base">
              <a:lnSpc>
                <a:spcPct val="90000"/>
              </a:lnSpc>
            </a:pPr>
            <a:r>
              <a:rPr lang="en-US" sz="1600" dirty="0"/>
              <a:t>Use historical price data for the SPY ETF.</a:t>
            </a:r>
          </a:p>
          <a:p>
            <a:pPr lvl="0" fontAlgn="base">
              <a:lnSpc>
                <a:spcPct val="90000"/>
              </a:lnSpc>
            </a:pPr>
            <a:r>
              <a:rPr lang="en-US" sz="1600" dirty="0"/>
              <a:t>Engineer a large set of technical indicators as features.</a:t>
            </a:r>
          </a:p>
          <a:p>
            <a:pPr lvl="0" fontAlgn="base">
              <a:lnSpc>
                <a:spcPct val="90000"/>
              </a:lnSpc>
            </a:pPr>
            <a:r>
              <a:rPr lang="en-US" sz="1600" dirty="0"/>
              <a:t>Train an </a:t>
            </a:r>
            <a:r>
              <a:rPr lang="en-US" sz="1600" dirty="0" err="1"/>
              <a:t>XGBoost</a:t>
            </a:r>
            <a:r>
              <a:rPr lang="en-US" sz="1600" dirty="0"/>
              <a:t> classification model.</a:t>
            </a:r>
          </a:p>
          <a:p>
            <a:pPr lvl="0" fontAlgn="base">
              <a:lnSpc>
                <a:spcPct val="90000"/>
              </a:lnSpc>
            </a:pPr>
            <a:r>
              <a:rPr lang="en-US" sz="1600" dirty="0"/>
              <a:t>Rigorously evaluate the model using time-aware validation.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3" name="Picture 42" descr="A digital stock market graph">
            <a:extLst>
              <a:ext uri="{FF2B5EF4-FFF2-40B4-BE49-F238E27FC236}">
                <a16:creationId xmlns:a16="http://schemas.microsoft.com/office/drawing/2014/main" id="{4BA73737-9F85-6BD5-2738-CD3A156D61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12" r="139" b="-1"/>
          <a:stretch>
            <a:fillRect/>
          </a:stretch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F9D5C82-78FE-B0E6-4743-DB31CEE75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555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94"/>
    </mc:Choice>
    <mc:Fallback>
      <p:transition spd="slow" advTm="5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D4967-A01C-ACCA-C3BA-171B3D0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b="1"/>
              <a:t>The Data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3ED7AFA4-821F-B68E-434C-C8932F82C3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29553" y="2420471"/>
          <a:ext cx="5479065" cy="3884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F205CD9A-D1F5-8074-5C5D-0E5AB36B5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998" r="23554" b="1"/>
          <a:stretch>
            <a:fillRect/>
          </a:stretch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D78C04-025E-E584-CDC4-B2CDFD67D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274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78"/>
    </mc:Choice>
    <mc:Fallback>
      <p:transition spd="slow" advTm="44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DECA2-3427-5233-CAA2-3C3A972B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5C4C4-11B0-E2A4-E810-07E61468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sz="4100" b="1" dirty="0"/>
              <a:t>Feature Engineering: Technical Indicators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F49D-909B-3F33-E04E-7F53124B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Concept:</a:t>
            </a:r>
          </a:p>
          <a:p>
            <a:pPr>
              <a:lnSpc>
                <a:spcPct val="90000"/>
              </a:lnSpc>
            </a:pPr>
            <a:r>
              <a:rPr lang="en-US" sz="1700"/>
              <a:t>Mathematical calculations based on historical prices and volume used to forecast market direction.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Library:</a:t>
            </a:r>
          </a:p>
          <a:p>
            <a:pPr>
              <a:lnSpc>
                <a:spcPct val="90000"/>
              </a:lnSpc>
            </a:pPr>
            <a:r>
              <a:rPr lang="en-US" sz="1700"/>
              <a:t>The ta library for Python was used to generate over 80 indicators automatically.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Categories of Indicators:</a:t>
            </a:r>
            <a:endParaRPr lang="en-US" sz="1700"/>
          </a:p>
          <a:p>
            <a:pPr lvl="0" fontAlgn="base">
              <a:lnSpc>
                <a:spcPct val="90000"/>
              </a:lnSpc>
            </a:pPr>
            <a:r>
              <a:rPr lang="en-US" sz="1700" b="1"/>
              <a:t>Trend:</a:t>
            </a:r>
            <a:r>
              <a:rPr lang="en-US" sz="1700"/>
              <a:t> Moving Averages, MACD, ADX</a:t>
            </a:r>
          </a:p>
          <a:p>
            <a:pPr lvl="0" fontAlgn="base">
              <a:lnSpc>
                <a:spcPct val="90000"/>
              </a:lnSpc>
            </a:pPr>
            <a:r>
              <a:rPr lang="en-US" sz="1700" b="1"/>
              <a:t>Momentum:</a:t>
            </a:r>
            <a:r>
              <a:rPr lang="en-US" sz="1700"/>
              <a:t> RSI, Stochastic Oscillator</a:t>
            </a:r>
          </a:p>
          <a:p>
            <a:pPr lvl="0" fontAlgn="base">
              <a:lnSpc>
                <a:spcPct val="90000"/>
              </a:lnSpc>
            </a:pPr>
            <a:r>
              <a:rPr lang="en-US" sz="1700" b="1"/>
              <a:t>Volatility:</a:t>
            </a:r>
            <a:r>
              <a:rPr lang="en-US" sz="1700"/>
              <a:t> Bollinger Bands, Average True Range</a:t>
            </a:r>
          </a:p>
          <a:p>
            <a:pPr lvl="0" fontAlgn="base">
              <a:lnSpc>
                <a:spcPct val="90000"/>
              </a:lnSpc>
            </a:pPr>
            <a:r>
              <a:rPr lang="en-US" sz="1700" b="1"/>
              <a:t>Volume:</a:t>
            </a:r>
            <a:r>
              <a:rPr lang="en-US" sz="1700"/>
              <a:t> On-Balance Volume, Chaikin Money Flow</a:t>
            </a:r>
          </a:p>
        </p:txBody>
      </p:sp>
      <p:pic>
        <p:nvPicPr>
          <p:cNvPr id="37" name="Picture 36" descr="Graph">
            <a:extLst>
              <a:ext uri="{FF2B5EF4-FFF2-40B4-BE49-F238E27FC236}">
                <a16:creationId xmlns:a16="http://schemas.microsoft.com/office/drawing/2014/main" id="{F8FE7878-C636-7FFC-0BD7-C93346655D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51" r="23719" b="2"/>
          <a:stretch>
            <a:fillRect/>
          </a:stretch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827432-73E0-CEDE-51B1-356A5C6D2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51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76"/>
    </mc:Choice>
    <mc:Fallback>
      <p:transition spd="slow" advTm="5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81FE0-6CE9-6438-BFE7-B271E24F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0C77-0F83-2CA7-49CE-9B73315B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2500" b="1"/>
              <a:t>Methodology: The Process</a:t>
            </a:r>
            <a:endParaRPr lang="en-US" sz="25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E764DD27-3C6C-EC50-5F27-25ACCFAE9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633870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44D977-DD5E-E113-4B2A-FAA0E317F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920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46"/>
    </mc:Choice>
    <mc:Fallback>
      <p:transition spd="slow" advTm="5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94522-5978-AD54-10BA-EB191B0E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94566-D0B7-A2EE-EF89-4AE48A9F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3300" b="1"/>
              <a:t>Model Selection &amp; Evaluation</a:t>
            </a:r>
            <a:endParaRPr lang="en-US" sz="33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46E96043-A017-8666-CEC1-3F70DD043E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306795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4E4FAA-023C-116B-65FE-80EF51355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192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9"/>
    </mc:Choice>
    <mc:Fallback>
      <p:transition spd="slow" advTm="44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DE09-C101-BEF5-D455-F7100003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2879F-1594-D92E-9BD4-B9C39DCB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Results: The Numbers</a:t>
            </a:r>
            <a:endParaRPr lang="en-US" sz="54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F4CD32-62BE-75B1-0685-E823FC458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91467"/>
              </p:ext>
            </p:extLst>
          </p:nvPr>
        </p:nvGraphicFramePr>
        <p:xfrm>
          <a:off x="6266054" y="577236"/>
          <a:ext cx="5222493" cy="571209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018958">
                  <a:extLst>
                    <a:ext uri="{9D8B030D-6E8A-4147-A177-3AD203B41FA5}">
                      <a16:colId xmlns:a16="http://schemas.microsoft.com/office/drawing/2014/main" val="195545667"/>
                    </a:ext>
                  </a:extLst>
                </a:gridCol>
                <a:gridCol w="2203535">
                  <a:extLst>
                    <a:ext uri="{9D8B030D-6E8A-4147-A177-3AD203B41FA5}">
                      <a16:colId xmlns:a16="http://schemas.microsoft.com/office/drawing/2014/main" val="2830791149"/>
                    </a:ext>
                  </a:extLst>
                </a:gridCol>
              </a:tblGrid>
              <a:tr h="1142419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Metric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373378"/>
                  </a:ext>
                </a:extLst>
              </a:tr>
              <a:tr h="1142419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Accuracy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50%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42887"/>
                  </a:ext>
                </a:extLst>
              </a:tr>
              <a:tr h="1142419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Precision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45%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25928"/>
                  </a:ext>
                </a:extLst>
              </a:tr>
              <a:tr h="1142419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Recall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83%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24791"/>
                  </a:ext>
                </a:extLst>
              </a:tr>
              <a:tr h="1142419"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ROC-AUC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en-US" sz="3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42803" marR="282258" marT="282258" marB="2822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8558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7F93E0-10F6-9FDD-15FE-EBC0D12E7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46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05"/>
    </mc:Choice>
    <mc:Fallback>
      <p:transition spd="slow" advTm="40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918</Words>
  <Application>Microsoft Office PowerPoint</Application>
  <PresentationFormat>Widescreen</PresentationFormat>
  <Paragraphs>129</Paragraphs>
  <Slides>16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Univers Condensed Light</vt:lpstr>
      <vt:lpstr>Walbaum Display Light</vt:lpstr>
      <vt:lpstr>AngleLinesVTI</vt:lpstr>
      <vt:lpstr>Forecasting Stock Movement Using Technical Indicators and Machine Learning </vt:lpstr>
      <vt:lpstr>Forecasting Stock Movement Using Technical Indicators and Machine Learning </vt:lpstr>
      <vt:lpstr>Agenda</vt:lpstr>
      <vt:lpstr>Introduction &amp; Objective</vt:lpstr>
      <vt:lpstr>The Data</vt:lpstr>
      <vt:lpstr>Feature Engineering: Technical Indicators</vt:lpstr>
      <vt:lpstr>Methodology: The Process</vt:lpstr>
      <vt:lpstr>Model Selection &amp; Evaluation</vt:lpstr>
      <vt:lpstr>Results: The Numbers</vt:lpstr>
      <vt:lpstr>Analysis: What Do The Results Mean?</vt:lpstr>
      <vt:lpstr>The Confusion Matrix</vt:lpstr>
      <vt:lpstr>Conclusion</vt:lpstr>
      <vt:lpstr>Recommendations &amp; Future Work</vt:lpstr>
      <vt:lpstr>Recommendations &amp; Future Work</vt:lpstr>
      <vt:lpstr>Ethical Considerations &amp; Limitations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Sharma</dc:creator>
  <cp:lastModifiedBy>Akshay Sharma</cp:lastModifiedBy>
  <cp:revision>3</cp:revision>
  <dcterms:created xsi:type="dcterms:W3CDTF">2024-10-25T03:43:37Z</dcterms:created>
  <dcterms:modified xsi:type="dcterms:W3CDTF">2025-08-07T04:55:12Z</dcterms:modified>
</cp:coreProperties>
</file>